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316" r:id="rId2"/>
    <p:sldId id="304" r:id="rId3"/>
    <p:sldId id="376" r:id="rId4"/>
    <p:sldId id="380" r:id="rId5"/>
    <p:sldId id="377" r:id="rId6"/>
    <p:sldId id="383" r:id="rId7"/>
    <p:sldId id="384" r:id="rId8"/>
    <p:sldId id="386" r:id="rId9"/>
    <p:sldId id="387" r:id="rId10"/>
    <p:sldId id="389" r:id="rId11"/>
    <p:sldId id="388" r:id="rId12"/>
    <p:sldId id="402" r:id="rId13"/>
    <p:sldId id="390" r:id="rId14"/>
    <p:sldId id="393" r:id="rId15"/>
    <p:sldId id="391" r:id="rId16"/>
    <p:sldId id="392" r:id="rId17"/>
    <p:sldId id="394" r:id="rId18"/>
    <p:sldId id="395" r:id="rId19"/>
    <p:sldId id="396" r:id="rId20"/>
    <p:sldId id="397" r:id="rId21"/>
    <p:sldId id="398" r:id="rId22"/>
    <p:sldId id="399" r:id="rId23"/>
    <p:sldId id="336" r:id="rId24"/>
    <p:sldId id="292" r:id="rId25"/>
    <p:sldId id="403" r:id="rId26"/>
    <p:sldId id="275" r:id="rId27"/>
  </p:sldIdLst>
  <p:sldSz cx="9144000" cy="6858000" type="screen4x3"/>
  <p:notesSz cx="7010400" cy="9296400"/>
  <p:defaultTextStyle>
    <a:defPPr>
      <a:defRPr lang="en-US"/>
    </a:defPPr>
    <a:lvl1pPr algn="l" rtl="0" fontAlgn="base">
      <a:spcBef>
        <a:spcPct val="0"/>
      </a:spcBef>
      <a:spcAft>
        <a:spcPct val="0"/>
      </a:spcAft>
      <a:defRPr sz="2800" kern="1200">
        <a:solidFill>
          <a:schemeClr val="hlink"/>
        </a:solidFill>
        <a:latin typeface="Tahoma" pitchFamily="34" charset="0"/>
        <a:ea typeface="+mn-ea"/>
        <a:cs typeface="+mn-cs"/>
      </a:defRPr>
    </a:lvl1pPr>
    <a:lvl2pPr marL="457200" algn="l" rtl="0" fontAlgn="base">
      <a:spcBef>
        <a:spcPct val="0"/>
      </a:spcBef>
      <a:spcAft>
        <a:spcPct val="0"/>
      </a:spcAft>
      <a:defRPr sz="2800" kern="1200">
        <a:solidFill>
          <a:schemeClr val="hlink"/>
        </a:solidFill>
        <a:latin typeface="Tahoma" pitchFamily="34" charset="0"/>
        <a:ea typeface="+mn-ea"/>
        <a:cs typeface="+mn-cs"/>
      </a:defRPr>
    </a:lvl2pPr>
    <a:lvl3pPr marL="914400" algn="l" rtl="0" fontAlgn="base">
      <a:spcBef>
        <a:spcPct val="0"/>
      </a:spcBef>
      <a:spcAft>
        <a:spcPct val="0"/>
      </a:spcAft>
      <a:defRPr sz="2800" kern="1200">
        <a:solidFill>
          <a:schemeClr val="hlink"/>
        </a:solidFill>
        <a:latin typeface="Tahoma" pitchFamily="34" charset="0"/>
        <a:ea typeface="+mn-ea"/>
        <a:cs typeface="+mn-cs"/>
      </a:defRPr>
    </a:lvl3pPr>
    <a:lvl4pPr marL="1371600" algn="l" rtl="0" fontAlgn="base">
      <a:spcBef>
        <a:spcPct val="0"/>
      </a:spcBef>
      <a:spcAft>
        <a:spcPct val="0"/>
      </a:spcAft>
      <a:defRPr sz="2800" kern="1200">
        <a:solidFill>
          <a:schemeClr val="hlink"/>
        </a:solidFill>
        <a:latin typeface="Tahoma" pitchFamily="34" charset="0"/>
        <a:ea typeface="+mn-ea"/>
        <a:cs typeface="+mn-cs"/>
      </a:defRPr>
    </a:lvl4pPr>
    <a:lvl5pPr marL="1828800" algn="l" rtl="0" fontAlgn="base">
      <a:spcBef>
        <a:spcPct val="0"/>
      </a:spcBef>
      <a:spcAft>
        <a:spcPct val="0"/>
      </a:spcAft>
      <a:defRPr sz="2800" kern="1200">
        <a:solidFill>
          <a:schemeClr val="hlink"/>
        </a:solidFill>
        <a:latin typeface="Tahoma" pitchFamily="34" charset="0"/>
        <a:ea typeface="+mn-ea"/>
        <a:cs typeface="+mn-cs"/>
      </a:defRPr>
    </a:lvl5pPr>
    <a:lvl6pPr marL="2286000" algn="l" defTabSz="914400" rtl="0" eaLnBrk="1" latinLnBrk="0" hangingPunct="1">
      <a:defRPr sz="2800" kern="1200">
        <a:solidFill>
          <a:schemeClr val="hlink"/>
        </a:solidFill>
        <a:latin typeface="Tahoma" pitchFamily="34" charset="0"/>
        <a:ea typeface="+mn-ea"/>
        <a:cs typeface="+mn-cs"/>
      </a:defRPr>
    </a:lvl6pPr>
    <a:lvl7pPr marL="2743200" algn="l" defTabSz="914400" rtl="0" eaLnBrk="1" latinLnBrk="0" hangingPunct="1">
      <a:defRPr sz="2800" kern="1200">
        <a:solidFill>
          <a:schemeClr val="hlink"/>
        </a:solidFill>
        <a:latin typeface="Tahoma" pitchFamily="34" charset="0"/>
        <a:ea typeface="+mn-ea"/>
        <a:cs typeface="+mn-cs"/>
      </a:defRPr>
    </a:lvl7pPr>
    <a:lvl8pPr marL="3200400" algn="l" defTabSz="914400" rtl="0" eaLnBrk="1" latinLnBrk="0" hangingPunct="1">
      <a:defRPr sz="2800" kern="1200">
        <a:solidFill>
          <a:schemeClr val="hlink"/>
        </a:solidFill>
        <a:latin typeface="Tahoma" pitchFamily="34" charset="0"/>
        <a:ea typeface="+mn-ea"/>
        <a:cs typeface="+mn-cs"/>
      </a:defRPr>
    </a:lvl8pPr>
    <a:lvl9pPr marL="3657600" algn="l" defTabSz="914400" rtl="0" eaLnBrk="1" latinLnBrk="0" hangingPunct="1">
      <a:defRPr sz="2800" kern="1200">
        <a:solidFill>
          <a:schemeClr val="hlink"/>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C894"/>
    <a:srgbClr val="007053"/>
    <a:srgbClr val="0000CC"/>
    <a:srgbClr val="00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5"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lnSpc>
                <a:spcPct val="80000"/>
              </a:lnSpc>
              <a:spcBef>
                <a:spcPct val="20000"/>
              </a:spcBef>
              <a:buClr>
                <a:schemeClr val="folHlink"/>
              </a:buClr>
              <a:buSzPct val="60000"/>
              <a:buFont typeface="Wingdings" pitchFamily="2" charset="2"/>
              <a:buChar char="n"/>
              <a:defRPr sz="1200"/>
            </a:lvl1pPr>
          </a:lstStyle>
          <a:p>
            <a:pPr>
              <a:defRPr/>
            </a:pPr>
            <a:endParaRPr lang="en-US"/>
          </a:p>
        </p:txBody>
      </p:sp>
      <p:sp>
        <p:nvSpPr>
          <p:cNvPr id="5325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lnSpc>
                <a:spcPct val="80000"/>
              </a:lnSpc>
              <a:spcBef>
                <a:spcPct val="20000"/>
              </a:spcBef>
              <a:buClr>
                <a:schemeClr val="folHlink"/>
              </a:buClr>
              <a:buSzPct val="60000"/>
              <a:buFont typeface="Wingdings" pitchFamily="2" charset="2"/>
              <a:buChar char="n"/>
              <a:defRPr sz="1200"/>
            </a:lvl1pPr>
          </a:lstStyle>
          <a:p>
            <a:pPr>
              <a:defRPr/>
            </a:pPr>
            <a:endParaRPr lang="en-US"/>
          </a:p>
        </p:txBody>
      </p:sp>
      <p:sp>
        <p:nvSpPr>
          <p:cNvPr id="5325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lnSpc>
                <a:spcPct val="80000"/>
              </a:lnSpc>
              <a:spcBef>
                <a:spcPct val="20000"/>
              </a:spcBef>
              <a:buClr>
                <a:schemeClr val="folHlink"/>
              </a:buClr>
              <a:buSzPct val="60000"/>
              <a:buFont typeface="Wingdings" pitchFamily="2" charset="2"/>
              <a:buChar char="n"/>
              <a:defRPr sz="1200"/>
            </a:lvl1pPr>
          </a:lstStyle>
          <a:p>
            <a:pPr>
              <a:defRPr/>
            </a:pPr>
            <a:endParaRPr lang="en-US"/>
          </a:p>
        </p:txBody>
      </p:sp>
      <p:sp>
        <p:nvSpPr>
          <p:cNvPr id="5325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80000"/>
              </a:lnSpc>
              <a:spcBef>
                <a:spcPct val="20000"/>
              </a:spcBef>
              <a:buClr>
                <a:schemeClr val="folHlink"/>
              </a:buClr>
              <a:buSzPct val="60000"/>
              <a:buFont typeface="Wingdings" pitchFamily="2" charset="2"/>
              <a:buChar char="n"/>
              <a:defRPr sz="1200"/>
            </a:lvl1pPr>
          </a:lstStyle>
          <a:p>
            <a:pPr>
              <a:defRPr/>
            </a:pPr>
            <a:fld id="{DCDED405-6736-474F-828D-F411419EB9D5}" type="slidenum">
              <a:rPr lang="en-US"/>
              <a:pPr>
                <a:defRPr/>
              </a:pPr>
              <a:t>‹#›</a:t>
            </a:fld>
            <a:endParaRPr lang="en-US"/>
          </a:p>
        </p:txBody>
      </p:sp>
    </p:spTree>
    <p:extLst>
      <p:ext uri="{BB962C8B-B14F-4D97-AF65-F5344CB8AC3E}">
        <p14:creationId xmlns:p14="http://schemas.microsoft.com/office/powerpoint/2010/main" val="1160676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lnSpc>
                <a:spcPct val="80000"/>
              </a:lnSpc>
              <a:spcBef>
                <a:spcPct val="20000"/>
              </a:spcBef>
              <a:buClr>
                <a:schemeClr val="folHlink"/>
              </a:buClr>
              <a:buSzPct val="60000"/>
              <a:buFont typeface="Wingdings" pitchFamily="2" charset="2"/>
              <a:buChar char="n"/>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lnSpc>
                <a:spcPct val="80000"/>
              </a:lnSpc>
              <a:spcBef>
                <a:spcPct val="20000"/>
              </a:spcBef>
              <a:buClr>
                <a:schemeClr val="folHlink"/>
              </a:buClr>
              <a:buSzPct val="60000"/>
              <a:buFont typeface="Wingdings" pitchFamily="2" charset="2"/>
              <a:buChar char="n"/>
              <a:defRPr sz="1200"/>
            </a:lvl1pPr>
          </a:lstStyle>
          <a:p>
            <a:pPr>
              <a:defRPr/>
            </a:pPr>
            <a:fld id="{502E20DB-E0D6-4313-8684-8412BDBAE541}" type="datetimeFigureOut">
              <a:rPr lang="en-US"/>
              <a:pPr>
                <a:defRPr/>
              </a:pPr>
              <a:t>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lnSpc>
                <a:spcPct val="80000"/>
              </a:lnSpc>
              <a:spcBef>
                <a:spcPct val="20000"/>
              </a:spcBef>
              <a:buClr>
                <a:schemeClr val="folHlink"/>
              </a:buClr>
              <a:buSzPct val="60000"/>
              <a:buFont typeface="Wingdings" pitchFamily="2" charset="2"/>
              <a:buChar char="n"/>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lnSpc>
                <a:spcPct val="80000"/>
              </a:lnSpc>
              <a:spcBef>
                <a:spcPct val="20000"/>
              </a:spcBef>
              <a:buClr>
                <a:schemeClr val="folHlink"/>
              </a:buClr>
              <a:buSzPct val="60000"/>
              <a:buFont typeface="Wingdings" pitchFamily="2" charset="2"/>
              <a:buChar char="n"/>
              <a:defRPr sz="1200"/>
            </a:lvl1pPr>
          </a:lstStyle>
          <a:p>
            <a:pPr>
              <a:defRPr/>
            </a:pPr>
            <a:fld id="{3FFFE093-2D0E-4D12-A24B-35408B6B09CE}" type="slidenum">
              <a:rPr lang="en-US"/>
              <a:pPr>
                <a:defRPr/>
              </a:pPr>
              <a:t>‹#›</a:t>
            </a:fld>
            <a:endParaRPr lang="en-US"/>
          </a:p>
        </p:txBody>
      </p:sp>
    </p:spTree>
    <p:extLst>
      <p:ext uri="{BB962C8B-B14F-4D97-AF65-F5344CB8AC3E}">
        <p14:creationId xmlns:p14="http://schemas.microsoft.com/office/powerpoint/2010/main" val="3700039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BD2A44F9-31AF-437C-BBD8-2C4B806A832D}" type="slidenum">
              <a:rPr lang="en-US" altLang="en-US" smtClean="0">
                <a:solidFill>
                  <a:schemeClr val="hlink"/>
                </a:solidFill>
                <a:latin typeface="Tahoma" pitchFamily="34" charset="0"/>
              </a:rPr>
              <a:pPr eaLnBrk="1" hangingPunct="1">
                <a:spcBef>
                  <a:spcPct val="20000"/>
                </a:spcBef>
              </a:pPr>
              <a:t>1</a:t>
            </a:fld>
            <a:endParaRPr lang="en-US" altLang="en-US" smtClean="0">
              <a:solidFill>
                <a:schemeClr val="hlink"/>
              </a:solidFill>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2ECAC904-5D45-430D-89C4-BE00FCB5E966}" type="slidenum">
              <a:rPr lang="en-US" altLang="en-US">
                <a:latin typeface="Times New Roman" pitchFamily="18" charset="0"/>
                <a:cs typeface="Arial" charset="0"/>
              </a:rPr>
              <a:pPr algn="r" eaLnBrk="1" hangingPunct="1">
                <a:spcBef>
                  <a:spcPct val="0"/>
                </a:spcBef>
              </a:pPr>
              <a:t>13</a:t>
            </a:fld>
            <a:endParaRPr lang="en-US" altLang="en-US">
              <a:latin typeface="Times New Roman" pitchFamily="18" charset="0"/>
              <a:cs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1" tIns="46081" rIns="92161" bIns="46081"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FCEFE42-EB67-4310-A594-49500F17DC76}" type="slidenum">
              <a:rPr lang="en-US" altLang="en-US">
                <a:latin typeface="Times New Roman" pitchFamily="18" charset="0"/>
                <a:cs typeface="Arial" charset="0"/>
              </a:rPr>
              <a:pPr algn="r" eaLnBrk="1" hangingPunct="1">
                <a:spcBef>
                  <a:spcPct val="0"/>
                </a:spcBef>
              </a:pPr>
              <a:t>14</a:t>
            </a:fld>
            <a:endParaRPr lang="en-US" altLang="en-US">
              <a:latin typeface="Times New Roman" pitchFamily="18" charset="0"/>
              <a:cs typeface="Arial"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609AD4EA-0712-4844-9653-25F74953C123}" type="slidenum">
              <a:rPr lang="en-US" altLang="en-US" smtClean="0">
                <a:latin typeface="Times New Roman" pitchFamily="18" charset="0"/>
                <a:cs typeface="Arial" charset="0"/>
              </a:rPr>
              <a:pPr eaLnBrk="1" hangingPunct="1">
                <a:spcBef>
                  <a:spcPct val="20000"/>
                </a:spcBef>
              </a:pPr>
              <a:t>17</a:t>
            </a:fld>
            <a:endParaRPr lang="en-US" altLang="en-US" smtClean="0">
              <a:latin typeface="Times New Roman" pitchFamily="18" charset="0"/>
              <a:cs typeface="Arial"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2890EB0E-8E0B-4C68-969A-838C1AD7ED6A}" type="slidenum">
              <a:rPr lang="en-US" altLang="en-US" smtClean="0">
                <a:latin typeface="Times New Roman" pitchFamily="18" charset="0"/>
                <a:cs typeface="Arial" charset="0"/>
              </a:rPr>
              <a:pPr eaLnBrk="1" hangingPunct="1">
                <a:spcBef>
                  <a:spcPct val="20000"/>
                </a:spcBef>
              </a:pPr>
              <a:t>18</a:t>
            </a:fld>
            <a:endParaRPr lang="en-US" altLang="en-US" smtClean="0">
              <a:latin typeface="Times New Roman" pitchFamily="18" charset="0"/>
              <a:cs typeface="Arial"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663956AF-2FB7-49A0-BDA8-A8ACCF026688}" type="slidenum">
              <a:rPr lang="en-US" altLang="en-US" smtClean="0">
                <a:latin typeface="Times New Roman" pitchFamily="18" charset="0"/>
                <a:cs typeface="Arial" charset="0"/>
              </a:rPr>
              <a:pPr eaLnBrk="1" hangingPunct="1">
                <a:spcBef>
                  <a:spcPct val="20000"/>
                </a:spcBef>
              </a:pPr>
              <a:t>19</a:t>
            </a:fld>
            <a:endParaRPr lang="en-US" altLang="en-US" smtClean="0">
              <a:latin typeface="Times New Roman" pitchFamily="18" charset="0"/>
              <a:cs typeface="Arial"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2CE18340-BB67-4629-A1B6-84C9109D11CB}" type="slidenum">
              <a:rPr lang="en-US" altLang="en-US" smtClean="0">
                <a:latin typeface="Times New Roman" pitchFamily="18" charset="0"/>
                <a:cs typeface="Arial" charset="0"/>
              </a:rPr>
              <a:pPr eaLnBrk="1" hangingPunct="1">
                <a:spcBef>
                  <a:spcPct val="20000"/>
                </a:spcBef>
              </a:pPr>
              <a:t>20</a:t>
            </a:fld>
            <a:endParaRPr lang="en-US" altLang="en-US" smtClean="0">
              <a:latin typeface="Times New Roman" pitchFamily="18"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1524677A-8089-4036-8271-34BB70B76605}" type="slidenum">
              <a:rPr lang="en-US" altLang="en-US" smtClean="0">
                <a:latin typeface="Tahoma" pitchFamily="34" charset="0"/>
                <a:cs typeface="Arial" charset="0"/>
              </a:rPr>
              <a:pPr eaLnBrk="1" hangingPunct="1">
                <a:spcBef>
                  <a:spcPct val="20000"/>
                </a:spcBef>
              </a:pPr>
              <a:t>21</a:t>
            </a:fld>
            <a:endParaRPr lang="en-US" altLang="en-US" smtClean="0">
              <a:latin typeface="Tahoma" pitchFamily="34"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EFE1F638-B1F9-4845-AC40-94F4D2D1F2F1}" type="slidenum">
              <a:rPr lang="en-US" altLang="en-US" smtClean="0">
                <a:solidFill>
                  <a:schemeClr val="hlink"/>
                </a:solidFill>
                <a:latin typeface="Tahoma" pitchFamily="34" charset="0"/>
              </a:rPr>
              <a:pPr eaLnBrk="1" hangingPunct="1">
                <a:spcBef>
                  <a:spcPct val="20000"/>
                </a:spcBef>
              </a:pPr>
              <a:t>23</a:t>
            </a:fld>
            <a:endParaRPr lang="en-US" altLang="en-US" smtClean="0">
              <a:solidFill>
                <a:schemeClr val="hlink"/>
              </a:solidFill>
              <a:latin typeface="Tahom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EA0AC5D8-B172-443B-9C36-859D5E07B0CE}" type="slidenum">
              <a:rPr lang="en-US" altLang="en-US" smtClean="0">
                <a:solidFill>
                  <a:schemeClr val="hlink"/>
                </a:solidFill>
                <a:latin typeface="Tahoma" pitchFamily="34" charset="0"/>
              </a:rPr>
              <a:pPr eaLnBrk="1" hangingPunct="1">
                <a:spcBef>
                  <a:spcPct val="20000"/>
                </a:spcBef>
              </a:pPr>
              <a:t>24</a:t>
            </a:fld>
            <a:endParaRPr lang="en-US" altLang="en-US" smtClean="0">
              <a:solidFill>
                <a:schemeClr val="hlink"/>
              </a:solidFill>
              <a:latin typeface="Tahoma"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2C85FB17-DF42-411F-BD3B-B15BD7077099}" type="slidenum">
              <a:rPr lang="en-US" altLang="en-US" smtClean="0">
                <a:latin typeface="Tahoma" pitchFamily="34" charset="0"/>
                <a:cs typeface="Arial" charset="0"/>
              </a:rPr>
              <a:pPr eaLnBrk="1" hangingPunct="1">
                <a:spcBef>
                  <a:spcPct val="20000"/>
                </a:spcBef>
              </a:pPr>
              <a:t>25</a:t>
            </a:fld>
            <a:endParaRPr lang="en-US" altLang="en-US" smtClean="0">
              <a:latin typeface="Tahoma"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A83A8971-3CDF-490F-9B17-956D76E65E88}" type="slidenum">
              <a:rPr lang="en-US" altLang="en-US" smtClean="0">
                <a:solidFill>
                  <a:schemeClr val="hlink"/>
                </a:solidFill>
                <a:latin typeface="Tahoma" pitchFamily="34" charset="0"/>
              </a:rPr>
              <a:pPr eaLnBrk="1" hangingPunct="1">
                <a:spcBef>
                  <a:spcPct val="20000"/>
                </a:spcBef>
              </a:pPr>
              <a:t>2</a:t>
            </a:fld>
            <a:endParaRPr lang="en-US" altLang="en-US" smtClean="0">
              <a:solidFill>
                <a:schemeClr val="hlink"/>
              </a:solidFill>
              <a:latin typeface="Tahom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222343C0-54A2-49BC-9C79-76661A313CEE}" type="slidenum">
              <a:rPr lang="en-US" altLang="en-US" smtClean="0">
                <a:solidFill>
                  <a:schemeClr val="hlink"/>
                </a:solidFill>
                <a:latin typeface="Tahoma" pitchFamily="34" charset="0"/>
              </a:rPr>
              <a:pPr eaLnBrk="1" hangingPunct="1">
                <a:spcBef>
                  <a:spcPct val="20000"/>
                </a:spcBef>
              </a:pPr>
              <a:t>26</a:t>
            </a:fld>
            <a:endParaRPr lang="en-US" altLang="en-US" smtClean="0">
              <a:solidFill>
                <a:schemeClr val="hlink"/>
              </a:solidFill>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C92CBAFC-1FAA-4121-8024-E0B66707C886}" type="slidenum">
              <a:rPr lang="en-US" altLang="en-US" smtClean="0">
                <a:solidFill>
                  <a:schemeClr val="hlink"/>
                </a:solidFill>
                <a:latin typeface="Tahoma" pitchFamily="34" charset="0"/>
              </a:rPr>
              <a:pPr eaLnBrk="1" hangingPunct="1">
                <a:spcBef>
                  <a:spcPct val="20000"/>
                </a:spcBef>
              </a:pPr>
              <a:t>3</a:t>
            </a:fld>
            <a:endParaRPr lang="en-US" altLang="en-US" smtClean="0">
              <a:solidFill>
                <a:schemeClr val="hlink"/>
              </a:solidFill>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AFC185D-7EFA-43BC-A121-EEABFF5FDEDF}" type="slidenum">
              <a:rPr lang="en-US" altLang="en-US">
                <a:latin typeface="Times New Roman" pitchFamily="18" charset="0"/>
                <a:cs typeface="Arial" charset="0"/>
              </a:rPr>
              <a:pPr algn="r" eaLnBrk="1" hangingPunct="1">
                <a:spcBef>
                  <a:spcPct val="0"/>
                </a:spcBef>
              </a:pPr>
              <a:t>4</a:t>
            </a:fld>
            <a:endParaRPr lang="en-US" altLang="en-US">
              <a:latin typeface="Times New Roman" pitchFamily="18" charset="0"/>
              <a:cs typeface="Arial"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E7F3B8B6-B3D7-427D-9DF5-2AF2F7FA753A}" type="slidenum">
              <a:rPr lang="en-US" altLang="en-US" smtClean="0">
                <a:latin typeface="Times New Roman" pitchFamily="18" charset="0"/>
                <a:cs typeface="Arial" charset="0"/>
              </a:rPr>
              <a:pPr eaLnBrk="1" hangingPunct="1">
                <a:spcBef>
                  <a:spcPct val="20000"/>
                </a:spcBef>
              </a:pPr>
              <a:t>8</a:t>
            </a:fld>
            <a:endParaRPr lang="en-US" altLang="en-US" smtClean="0">
              <a:latin typeface="Times New Roman" pitchFamily="18" charset="0"/>
              <a:cs typeface="Arial"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38318851-D0A6-403C-9694-62BD71F5BE51}" type="slidenum">
              <a:rPr lang="en-US" altLang="en-US" smtClean="0">
                <a:solidFill>
                  <a:schemeClr val="hlink"/>
                </a:solidFill>
                <a:latin typeface="Tahoma" pitchFamily="34" charset="0"/>
              </a:rPr>
              <a:pPr eaLnBrk="1" hangingPunct="1">
                <a:spcBef>
                  <a:spcPct val="20000"/>
                </a:spcBef>
              </a:pPr>
              <a:t>9</a:t>
            </a:fld>
            <a:endParaRPr lang="en-US" altLang="en-US" smtClean="0">
              <a:solidFill>
                <a:schemeClr val="hlink"/>
              </a:solidFill>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EF5E7DDF-C603-434E-9E24-469DF42DCC14}" type="slidenum">
              <a:rPr lang="en-US" altLang="en-US" smtClean="0">
                <a:solidFill>
                  <a:schemeClr val="hlink"/>
                </a:solidFill>
                <a:latin typeface="Tahoma" pitchFamily="34" charset="0"/>
              </a:rPr>
              <a:pPr eaLnBrk="1" hangingPunct="1">
                <a:spcBef>
                  <a:spcPct val="20000"/>
                </a:spcBef>
              </a:pPr>
              <a:t>10</a:t>
            </a:fld>
            <a:endParaRPr lang="en-US" altLang="en-US" smtClean="0">
              <a:solidFill>
                <a:schemeClr val="hlink"/>
              </a:solidFill>
              <a:latin typeface="Tahoma" pitchFamily="34"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1" tIns="46081" rIns="92161" bIns="46081"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11356A2-5A9A-4F4D-BE58-D6D67CC3B40A}" type="slidenum">
              <a:rPr lang="en-US" altLang="en-US">
                <a:latin typeface="Times New Roman" pitchFamily="18" charset="0"/>
                <a:cs typeface="Arial" charset="0"/>
              </a:rPr>
              <a:pPr algn="r" eaLnBrk="1" hangingPunct="1">
                <a:spcBef>
                  <a:spcPct val="0"/>
                </a:spcBef>
              </a:pPr>
              <a:t>11</a:t>
            </a:fld>
            <a:endParaRPr lang="en-US" altLang="en-US">
              <a:latin typeface="Times New Roman" pitchFamily="18" charset="0"/>
              <a:cs typeface="Arial"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20000"/>
              </a:spcBef>
            </a:pPr>
            <a:fld id="{6DF84FD8-2F31-4E05-9D6F-FE0B475CC05C}" type="slidenum">
              <a:rPr lang="en-US" altLang="en-US" smtClean="0">
                <a:solidFill>
                  <a:schemeClr val="hlink"/>
                </a:solidFill>
                <a:latin typeface="Tahoma" pitchFamily="34" charset="0"/>
              </a:rPr>
              <a:pPr eaLnBrk="1" hangingPunct="1">
                <a:spcBef>
                  <a:spcPct val="20000"/>
                </a:spcBef>
              </a:pPr>
              <a:t>12</a:t>
            </a:fld>
            <a:endParaRPr lang="en-US" altLang="en-US" smtClean="0">
              <a:solidFill>
                <a:schemeClr val="hlink"/>
              </a:solidFill>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eaLnBrk="1" hangingPunct="1">
                <a:lnSpc>
                  <a:spcPct val="80000"/>
                </a:lnSpc>
                <a:spcBef>
                  <a:spcPct val="20000"/>
                </a:spcBef>
                <a:buClr>
                  <a:schemeClr val="folHlink"/>
                </a:buClr>
                <a:buSzPct val="60000"/>
                <a:buFont typeface="Wingdings" pitchFamily="2" charset="2"/>
                <a:buChar char="n"/>
                <a:defRPr/>
              </a:pPr>
              <a:endParaRPr lang="en-US" altLang="en-US" smtClean="0"/>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6FFE179-1123-47CB-875C-C79455CADA07}" type="slidenum">
              <a:rPr lang="en-US"/>
              <a:pPr>
                <a:defRPr/>
              </a:pPr>
              <a:t>‹#›</a:t>
            </a:fld>
            <a:endParaRPr lang="en-US"/>
          </a:p>
        </p:txBody>
      </p:sp>
    </p:spTree>
    <p:extLst>
      <p:ext uri="{BB962C8B-B14F-4D97-AF65-F5344CB8AC3E}">
        <p14:creationId xmlns:p14="http://schemas.microsoft.com/office/powerpoint/2010/main" val="73130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endParaRPr lang="en-US"/>
          </a:p>
        </p:txBody>
      </p:sp>
      <p:sp>
        <p:nvSpPr>
          <p:cNvPr id="6" name="Rectangle 1037"/>
          <p:cNvSpPr>
            <a:spLocks noGrp="1" noChangeArrowheads="1"/>
          </p:cNvSpPr>
          <p:nvPr>
            <p:ph type="sldNum" sz="quarter" idx="12"/>
          </p:nvPr>
        </p:nvSpPr>
        <p:spPr>
          <a:ln/>
        </p:spPr>
        <p:txBody>
          <a:bodyPr/>
          <a:lstStyle>
            <a:lvl1pPr>
              <a:defRPr/>
            </a:lvl1pPr>
          </a:lstStyle>
          <a:p>
            <a:pPr>
              <a:defRPr/>
            </a:pPr>
            <a:fld id="{C0F23962-10BA-40B6-A84F-612B699B1410}" type="slidenum">
              <a:rPr lang="en-US"/>
              <a:pPr>
                <a:defRPr/>
              </a:pPr>
              <a:t>‹#›</a:t>
            </a:fld>
            <a:endParaRPr lang="en-US"/>
          </a:p>
        </p:txBody>
      </p:sp>
    </p:spTree>
    <p:extLst>
      <p:ext uri="{BB962C8B-B14F-4D97-AF65-F5344CB8AC3E}">
        <p14:creationId xmlns:p14="http://schemas.microsoft.com/office/powerpoint/2010/main" val="85264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endParaRPr lang="en-US"/>
          </a:p>
        </p:txBody>
      </p:sp>
      <p:sp>
        <p:nvSpPr>
          <p:cNvPr id="6" name="Rectangle 1037"/>
          <p:cNvSpPr>
            <a:spLocks noGrp="1" noChangeArrowheads="1"/>
          </p:cNvSpPr>
          <p:nvPr>
            <p:ph type="sldNum" sz="quarter" idx="12"/>
          </p:nvPr>
        </p:nvSpPr>
        <p:spPr>
          <a:ln/>
        </p:spPr>
        <p:txBody>
          <a:bodyPr/>
          <a:lstStyle>
            <a:lvl1pPr>
              <a:defRPr/>
            </a:lvl1pPr>
          </a:lstStyle>
          <a:p>
            <a:pPr>
              <a:defRPr/>
            </a:pPr>
            <a:fld id="{DB9EB310-0DCB-4B66-ACB1-1CF4968C8894}" type="slidenum">
              <a:rPr lang="en-US"/>
              <a:pPr>
                <a:defRPr/>
              </a:pPr>
              <a:t>‹#›</a:t>
            </a:fld>
            <a:endParaRPr lang="en-US"/>
          </a:p>
        </p:txBody>
      </p:sp>
    </p:spTree>
    <p:extLst>
      <p:ext uri="{BB962C8B-B14F-4D97-AF65-F5344CB8AC3E}">
        <p14:creationId xmlns:p14="http://schemas.microsoft.com/office/powerpoint/2010/main" val="382371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endParaRPr lang="en-US"/>
          </a:p>
        </p:txBody>
      </p:sp>
      <p:sp>
        <p:nvSpPr>
          <p:cNvPr id="6" name="Rectangle 1037"/>
          <p:cNvSpPr>
            <a:spLocks noGrp="1" noChangeArrowheads="1"/>
          </p:cNvSpPr>
          <p:nvPr>
            <p:ph type="sldNum" sz="quarter" idx="12"/>
          </p:nvPr>
        </p:nvSpPr>
        <p:spPr>
          <a:ln/>
        </p:spPr>
        <p:txBody>
          <a:bodyPr/>
          <a:lstStyle>
            <a:lvl1pPr>
              <a:defRPr/>
            </a:lvl1pPr>
          </a:lstStyle>
          <a:p>
            <a:pPr>
              <a:defRPr/>
            </a:pPr>
            <a:fld id="{77482836-1277-470E-BEED-FB5A07BE28F2}" type="slidenum">
              <a:rPr lang="en-US"/>
              <a:pPr>
                <a:defRPr/>
              </a:pPr>
              <a:t>‹#›</a:t>
            </a:fld>
            <a:endParaRPr lang="en-US"/>
          </a:p>
        </p:txBody>
      </p:sp>
    </p:spTree>
    <p:extLst>
      <p:ext uri="{BB962C8B-B14F-4D97-AF65-F5344CB8AC3E}">
        <p14:creationId xmlns:p14="http://schemas.microsoft.com/office/powerpoint/2010/main" val="260466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endParaRPr lang="en-US"/>
          </a:p>
        </p:txBody>
      </p:sp>
      <p:sp>
        <p:nvSpPr>
          <p:cNvPr id="6" name="Rectangle 1037"/>
          <p:cNvSpPr>
            <a:spLocks noGrp="1" noChangeArrowheads="1"/>
          </p:cNvSpPr>
          <p:nvPr>
            <p:ph type="sldNum" sz="quarter" idx="12"/>
          </p:nvPr>
        </p:nvSpPr>
        <p:spPr>
          <a:ln/>
        </p:spPr>
        <p:txBody>
          <a:bodyPr/>
          <a:lstStyle>
            <a:lvl1pPr>
              <a:defRPr/>
            </a:lvl1pPr>
          </a:lstStyle>
          <a:p>
            <a:pPr>
              <a:defRPr/>
            </a:pPr>
            <a:fld id="{6096C4BD-5512-4657-8D4B-9D7770747BA7}" type="slidenum">
              <a:rPr lang="en-US"/>
              <a:pPr>
                <a:defRPr/>
              </a:pPr>
              <a:t>‹#›</a:t>
            </a:fld>
            <a:endParaRPr lang="en-US"/>
          </a:p>
        </p:txBody>
      </p:sp>
    </p:spTree>
    <p:extLst>
      <p:ext uri="{BB962C8B-B14F-4D97-AF65-F5344CB8AC3E}">
        <p14:creationId xmlns:p14="http://schemas.microsoft.com/office/powerpoint/2010/main" val="70985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endParaRPr lang="en-US"/>
          </a:p>
        </p:txBody>
      </p:sp>
      <p:sp>
        <p:nvSpPr>
          <p:cNvPr id="7" name="Rectangle 1037"/>
          <p:cNvSpPr>
            <a:spLocks noGrp="1" noChangeArrowheads="1"/>
          </p:cNvSpPr>
          <p:nvPr>
            <p:ph type="sldNum" sz="quarter" idx="12"/>
          </p:nvPr>
        </p:nvSpPr>
        <p:spPr>
          <a:ln/>
        </p:spPr>
        <p:txBody>
          <a:bodyPr/>
          <a:lstStyle>
            <a:lvl1pPr>
              <a:defRPr/>
            </a:lvl1pPr>
          </a:lstStyle>
          <a:p>
            <a:pPr>
              <a:defRPr/>
            </a:pPr>
            <a:fld id="{7E0C8CDF-CD23-4934-BF4D-C2910BB438F1}" type="slidenum">
              <a:rPr lang="en-US"/>
              <a:pPr>
                <a:defRPr/>
              </a:pPr>
              <a:t>‹#›</a:t>
            </a:fld>
            <a:endParaRPr lang="en-US"/>
          </a:p>
        </p:txBody>
      </p:sp>
    </p:spTree>
    <p:extLst>
      <p:ext uri="{BB962C8B-B14F-4D97-AF65-F5344CB8AC3E}">
        <p14:creationId xmlns:p14="http://schemas.microsoft.com/office/powerpoint/2010/main" val="391306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endParaRPr lang="en-US"/>
          </a:p>
        </p:txBody>
      </p:sp>
      <p:sp>
        <p:nvSpPr>
          <p:cNvPr id="8" name="Rectangle 1036"/>
          <p:cNvSpPr>
            <a:spLocks noGrp="1" noChangeArrowheads="1"/>
          </p:cNvSpPr>
          <p:nvPr>
            <p:ph type="ftr" sz="quarter" idx="11"/>
          </p:nvPr>
        </p:nvSpPr>
        <p:spPr>
          <a:ln/>
        </p:spPr>
        <p:txBody>
          <a:bodyPr/>
          <a:lstStyle>
            <a:lvl1pPr>
              <a:defRPr/>
            </a:lvl1pPr>
          </a:lstStyle>
          <a:p>
            <a:pPr>
              <a:defRPr/>
            </a:pPr>
            <a:endParaRPr lang="en-US"/>
          </a:p>
        </p:txBody>
      </p:sp>
      <p:sp>
        <p:nvSpPr>
          <p:cNvPr id="9" name="Rectangle 1037"/>
          <p:cNvSpPr>
            <a:spLocks noGrp="1" noChangeArrowheads="1"/>
          </p:cNvSpPr>
          <p:nvPr>
            <p:ph type="sldNum" sz="quarter" idx="12"/>
          </p:nvPr>
        </p:nvSpPr>
        <p:spPr>
          <a:ln/>
        </p:spPr>
        <p:txBody>
          <a:bodyPr/>
          <a:lstStyle>
            <a:lvl1pPr>
              <a:defRPr/>
            </a:lvl1pPr>
          </a:lstStyle>
          <a:p>
            <a:pPr>
              <a:defRPr/>
            </a:pPr>
            <a:fld id="{E0373810-CD9B-41D5-8E8B-73A820B0863F}" type="slidenum">
              <a:rPr lang="en-US"/>
              <a:pPr>
                <a:defRPr/>
              </a:pPr>
              <a:t>‹#›</a:t>
            </a:fld>
            <a:endParaRPr lang="en-US"/>
          </a:p>
        </p:txBody>
      </p:sp>
    </p:spTree>
    <p:extLst>
      <p:ext uri="{BB962C8B-B14F-4D97-AF65-F5344CB8AC3E}">
        <p14:creationId xmlns:p14="http://schemas.microsoft.com/office/powerpoint/2010/main" val="164873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endParaRPr lang="en-US"/>
          </a:p>
        </p:txBody>
      </p:sp>
      <p:sp>
        <p:nvSpPr>
          <p:cNvPr id="4" name="Rectangle 1036"/>
          <p:cNvSpPr>
            <a:spLocks noGrp="1" noChangeArrowheads="1"/>
          </p:cNvSpPr>
          <p:nvPr>
            <p:ph type="ftr" sz="quarter" idx="11"/>
          </p:nvPr>
        </p:nvSpPr>
        <p:spPr>
          <a:ln/>
        </p:spPr>
        <p:txBody>
          <a:bodyPr/>
          <a:lstStyle>
            <a:lvl1pPr>
              <a:defRPr/>
            </a:lvl1pPr>
          </a:lstStyle>
          <a:p>
            <a:pPr>
              <a:defRPr/>
            </a:pPr>
            <a:endParaRPr lang="en-US"/>
          </a:p>
        </p:txBody>
      </p:sp>
      <p:sp>
        <p:nvSpPr>
          <p:cNvPr id="5" name="Rectangle 1037"/>
          <p:cNvSpPr>
            <a:spLocks noGrp="1" noChangeArrowheads="1"/>
          </p:cNvSpPr>
          <p:nvPr>
            <p:ph type="sldNum" sz="quarter" idx="12"/>
          </p:nvPr>
        </p:nvSpPr>
        <p:spPr>
          <a:ln/>
        </p:spPr>
        <p:txBody>
          <a:bodyPr/>
          <a:lstStyle>
            <a:lvl1pPr>
              <a:defRPr/>
            </a:lvl1pPr>
          </a:lstStyle>
          <a:p>
            <a:pPr>
              <a:defRPr/>
            </a:pPr>
            <a:fld id="{E64D9338-798F-4756-BE91-B772196FA70D}" type="slidenum">
              <a:rPr lang="en-US"/>
              <a:pPr>
                <a:defRPr/>
              </a:pPr>
              <a:t>‹#›</a:t>
            </a:fld>
            <a:endParaRPr lang="en-US"/>
          </a:p>
        </p:txBody>
      </p:sp>
    </p:spTree>
    <p:extLst>
      <p:ext uri="{BB962C8B-B14F-4D97-AF65-F5344CB8AC3E}">
        <p14:creationId xmlns:p14="http://schemas.microsoft.com/office/powerpoint/2010/main" val="227292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endParaRPr lang="en-US"/>
          </a:p>
        </p:txBody>
      </p:sp>
      <p:sp>
        <p:nvSpPr>
          <p:cNvPr id="3" name="Rectangle 1036"/>
          <p:cNvSpPr>
            <a:spLocks noGrp="1" noChangeArrowheads="1"/>
          </p:cNvSpPr>
          <p:nvPr>
            <p:ph type="ftr" sz="quarter" idx="11"/>
          </p:nvPr>
        </p:nvSpPr>
        <p:spPr>
          <a:ln/>
        </p:spPr>
        <p:txBody>
          <a:bodyPr/>
          <a:lstStyle>
            <a:lvl1pPr>
              <a:defRPr/>
            </a:lvl1pPr>
          </a:lstStyle>
          <a:p>
            <a:pPr>
              <a:defRPr/>
            </a:pPr>
            <a:endParaRPr lang="en-US"/>
          </a:p>
        </p:txBody>
      </p:sp>
      <p:sp>
        <p:nvSpPr>
          <p:cNvPr id="4" name="Rectangle 1037"/>
          <p:cNvSpPr>
            <a:spLocks noGrp="1" noChangeArrowheads="1"/>
          </p:cNvSpPr>
          <p:nvPr>
            <p:ph type="sldNum" sz="quarter" idx="12"/>
          </p:nvPr>
        </p:nvSpPr>
        <p:spPr>
          <a:ln/>
        </p:spPr>
        <p:txBody>
          <a:bodyPr/>
          <a:lstStyle>
            <a:lvl1pPr>
              <a:defRPr/>
            </a:lvl1pPr>
          </a:lstStyle>
          <a:p>
            <a:pPr>
              <a:defRPr/>
            </a:pPr>
            <a:fld id="{4607569E-2E00-402A-A5FB-40ED5388E1BA}" type="slidenum">
              <a:rPr lang="en-US"/>
              <a:pPr>
                <a:defRPr/>
              </a:pPr>
              <a:t>‹#›</a:t>
            </a:fld>
            <a:endParaRPr lang="en-US"/>
          </a:p>
        </p:txBody>
      </p:sp>
    </p:spTree>
    <p:extLst>
      <p:ext uri="{BB962C8B-B14F-4D97-AF65-F5344CB8AC3E}">
        <p14:creationId xmlns:p14="http://schemas.microsoft.com/office/powerpoint/2010/main" val="10200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endParaRPr lang="en-US"/>
          </a:p>
        </p:txBody>
      </p:sp>
      <p:sp>
        <p:nvSpPr>
          <p:cNvPr id="7" name="Rectangle 1037"/>
          <p:cNvSpPr>
            <a:spLocks noGrp="1" noChangeArrowheads="1"/>
          </p:cNvSpPr>
          <p:nvPr>
            <p:ph type="sldNum" sz="quarter" idx="12"/>
          </p:nvPr>
        </p:nvSpPr>
        <p:spPr>
          <a:ln/>
        </p:spPr>
        <p:txBody>
          <a:bodyPr/>
          <a:lstStyle>
            <a:lvl1pPr>
              <a:defRPr/>
            </a:lvl1pPr>
          </a:lstStyle>
          <a:p>
            <a:pPr>
              <a:defRPr/>
            </a:pPr>
            <a:fld id="{91FC15D2-8AA9-4798-8E1A-8D03DF249E82}" type="slidenum">
              <a:rPr lang="en-US"/>
              <a:pPr>
                <a:defRPr/>
              </a:pPr>
              <a:t>‹#›</a:t>
            </a:fld>
            <a:endParaRPr lang="en-US"/>
          </a:p>
        </p:txBody>
      </p:sp>
    </p:spTree>
    <p:extLst>
      <p:ext uri="{BB962C8B-B14F-4D97-AF65-F5344CB8AC3E}">
        <p14:creationId xmlns:p14="http://schemas.microsoft.com/office/powerpoint/2010/main" val="158917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endParaRPr lang="en-US"/>
          </a:p>
        </p:txBody>
      </p:sp>
      <p:sp>
        <p:nvSpPr>
          <p:cNvPr id="7" name="Rectangle 1037"/>
          <p:cNvSpPr>
            <a:spLocks noGrp="1" noChangeArrowheads="1"/>
          </p:cNvSpPr>
          <p:nvPr>
            <p:ph type="sldNum" sz="quarter" idx="12"/>
          </p:nvPr>
        </p:nvSpPr>
        <p:spPr>
          <a:ln/>
        </p:spPr>
        <p:txBody>
          <a:bodyPr/>
          <a:lstStyle>
            <a:lvl1pPr>
              <a:defRPr/>
            </a:lvl1pPr>
          </a:lstStyle>
          <a:p>
            <a:pPr>
              <a:defRPr/>
            </a:pPr>
            <a:fld id="{258C7156-03F0-47B1-9DA0-08EFE012B447}" type="slidenum">
              <a:rPr lang="en-US"/>
              <a:pPr>
                <a:defRPr/>
              </a:pPr>
              <a:t>‹#›</a:t>
            </a:fld>
            <a:endParaRPr lang="en-US"/>
          </a:p>
        </p:txBody>
      </p:sp>
    </p:spTree>
    <p:extLst>
      <p:ext uri="{BB962C8B-B14F-4D97-AF65-F5344CB8AC3E}">
        <p14:creationId xmlns:p14="http://schemas.microsoft.com/office/powerpoint/2010/main" val="126853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7937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27" name="Rectangle 1027"/>
          <p:cNvSpPr>
            <a:spLocks noChangeArrowheads="1"/>
          </p:cNvSpPr>
          <p:nvPr/>
        </p:nvSpPr>
        <p:spPr bwMode="ltGray">
          <a:xfrm>
            <a:off x="800100" y="7937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28" name="Rectangle 1028"/>
          <p:cNvSpPr>
            <a:spLocks noChangeArrowheads="1"/>
          </p:cNvSpPr>
          <p:nvPr/>
        </p:nvSpPr>
        <p:spPr bwMode="ltGray">
          <a:xfrm>
            <a:off x="541338" y="12160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29" name="Rectangle 1029"/>
          <p:cNvSpPr>
            <a:spLocks noChangeArrowheads="1"/>
          </p:cNvSpPr>
          <p:nvPr/>
        </p:nvSpPr>
        <p:spPr bwMode="ltGray">
          <a:xfrm>
            <a:off x="911225" y="12160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30" name="Rectangle 1030"/>
          <p:cNvSpPr>
            <a:spLocks noChangeArrowheads="1"/>
          </p:cNvSpPr>
          <p:nvPr/>
        </p:nvSpPr>
        <p:spPr bwMode="ltGray">
          <a:xfrm>
            <a:off x="127000" y="11430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31" name="Rectangle 1031"/>
          <p:cNvSpPr>
            <a:spLocks noChangeArrowheads="1"/>
          </p:cNvSpPr>
          <p:nvPr/>
        </p:nvSpPr>
        <p:spPr bwMode="gray">
          <a:xfrm>
            <a:off x="762000" y="6858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32" name="Rectangle 1032"/>
          <p:cNvSpPr>
            <a:spLocks noChangeArrowheads="1"/>
          </p:cNvSpPr>
          <p:nvPr/>
        </p:nvSpPr>
        <p:spPr bwMode="gray">
          <a:xfrm>
            <a:off x="442913" y="14763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hlink"/>
                </a:solidFill>
                <a:latin typeface="Tahoma" pitchFamily="34" charset="0"/>
              </a:defRPr>
            </a:lvl1pPr>
            <a:lvl2pPr marL="742950" indent="-285750" eaLnBrk="0" hangingPunct="0">
              <a:defRPr sz="2800">
                <a:solidFill>
                  <a:schemeClr val="hlink"/>
                </a:solidFill>
                <a:latin typeface="Tahoma" pitchFamily="34" charset="0"/>
              </a:defRPr>
            </a:lvl2pPr>
            <a:lvl3pPr marL="1143000" indent="-228600" eaLnBrk="0" hangingPunct="0">
              <a:defRPr sz="2800">
                <a:solidFill>
                  <a:schemeClr val="hlink"/>
                </a:solidFill>
                <a:latin typeface="Tahoma" pitchFamily="34" charset="0"/>
              </a:defRPr>
            </a:lvl3pPr>
            <a:lvl4pPr marL="1600200" indent="-228600" eaLnBrk="0" hangingPunct="0">
              <a:defRPr sz="2800">
                <a:solidFill>
                  <a:schemeClr val="hlink"/>
                </a:solidFill>
                <a:latin typeface="Tahoma" pitchFamily="34" charset="0"/>
              </a:defRPr>
            </a:lvl4pPr>
            <a:lvl5pPr marL="2057400" indent="-228600" eaLnBrk="0" hangingPunct="0">
              <a:defRPr sz="2800">
                <a:solidFill>
                  <a:schemeClr val="hlink"/>
                </a:solidFill>
                <a:latin typeface="Tahoma" pitchFamily="34" charset="0"/>
              </a:defRPr>
            </a:lvl5pPr>
            <a:lvl6pPr marL="2514600" indent="-228600" eaLnBrk="0" fontAlgn="base" hangingPunct="0">
              <a:spcBef>
                <a:spcPct val="0"/>
              </a:spcBef>
              <a:spcAft>
                <a:spcPct val="0"/>
              </a:spcAft>
              <a:defRPr sz="2800">
                <a:solidFill>
                  <a:schemeClr val="hlink"/>
                </a:solidFill>
                <a:latin typeface="Tahoma" pitchFamily="34" charset="0"/>
              </a:defRPr>
            </a:lvl6pPr>
            <a:lvl7pPr marL="2971800" indent="-228600" eaLnBrk="0" fontAlgn="base" hangingPunct="0">
              <a:spcBef>
                <a:spcPct val="0"/>
              </a:spcBef>
              <a:spcAft>
                <a:spcPct val="0"/>
              </a:spcAft>
              <a:defRPr sz="2800">
                <a:solidFill>
                  <a:schemeClr val="hlink"/>
                </a:solidFill>
                <a:latin typeface="Tahoma" pitchFamily="34" charset="0"/>
              </a:defRPr>
            </a:lvl7pPr>
            <a:lvl8pPr marL="3429000" indent="-228600" eaLnBrk="0" fontAlgn="base" hangingPunct="0">
              <a:spcBef>
                <a:spcPct val="0"/>
              </a:spcBef>
              <a:spcAft>
                <a:spcPct val="0"/>
              </a:spcAft>
              <a:defRPr sz="2800">
                <a:solidFill>
                  <a:schemeClr val="hlink"/>
                </a:solidFill>
                <a:latin typeface="Tahoma" pitchFamily="34" charset="0"/>
              </a:defRPr>
            </a:lvl8pPr>
            <a:lvl9pPr marL="3886200" indent="-228600" eaLnBrk="0" fontAlgn="base" hangingPunct="0">
              <a:spcBef>
                <a:spcPct val="0"/>
              </a:spcBef>
              <a:spcAft>
                <a:spcPct val="0"/>
              </a:spcAft>
              <a:defRPr sz="2800">
                <a:solidFill>
                  <a:schemeClr val="hlink"/>
                </a:solidFill>
                <a:latin typeface="Tahoma" pitchFamily="34" charset="0"/>
              </a:defRPr>
            </a:lvl9pPr>
          </a:lstStyle>
          <a:p>
            <a:pPr algn="ctr" eaLnBrk="1" hangingPunct="1">
              <a:defRPr/>
            </a:pPr>
            <a:endParaRPr kumimoji="1" lang="en-US" altLang="en-US" sz="2400" smtClean="0">
              <a:solidFill>
                <a:schemeClr val="tx1"/>
              </a:solidFill>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defRPr>
            </a:lvl1pPr>
          </a:lstStyle>
          <a:p>
            <a:pPr>
              <a:defRPr/>
            </a:pPr>
            <a:endParaRPr lang="en-US"/>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1"/>
                </a:solidFill>
              </a:defRPr>
            </a:lvl1pPr>
          </a:lstStyle>
          <a:p>
            <a:pPr>
              <a:defRPr/>
            </a:pPr>
            <a:endParaRPr lang="en-US"/>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defRPr>
            </a:lvl1pPr>
          </a:lstStyle>
          <a:p>
            <a:pPr>
              <a:defRPr/>
            </a:pPr>
            <a:fld id="{02C3FFD2-FD50-4A30-B095-2AEDA5866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hyperlink" Target="mailto:ma121mtlc@as.ua.edu" TargetMode="External"/><Relationship Id="rId4" Type="http://schemas.openxmlformats.org/officeDocument/2006/relationships/hyperlink" Target="http://www.mtlc.ua.edu/"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hyperlink" Target="mailto:ma005mtlc@as.ua.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www.ua.mylabsplus.co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1150938" y="617538"/>
            <a:ext cx="7793037" cy="906462"/>
          </a:xfrm>
        </p:spPr>
        <p:txBody>
          <a:bodyPr/>
          <a:lstStyle/>
          <a:p>
            <a:pPr eaLnBrk="1" hangingPunct="1"/>
            <a:r>
              <a:rPr lang="en-US" altLang="en-US" smtClean="0"/>
              <a:t>Welcome to the MTLC</a:t>
            </a:r>
            <a:endParaRPr lang="en-US" altLang="en-US" sz="4000" smtClean="0"/>
          </a:p>
        </p:txBody>
      </p:sp>
      <p:sp>
        <p:nvSpPr>
          <p:cNvPr id="3075" name="Rectangle 1028"/>
          <p:cNvSpPr>
            <a:spLocks noGrp="1" noChangeArrowheads="1"/>
          </p:cNvSpPr>
          <p:nvPr>
            <p:ph type="body" sz="half" idx="2"/>
          </p:nvPr>
        </p:nvSpPr>
        <p:spPr>
          <a:xfrm>
            <a:off x="1295400" y="1981200"/>
            <a:ext cx="6629400" cy="4114800"/>
          </a:xfrm>
        </p:spPr>
        <p:txBody>
          <a:bodyPr/>
          <a:lstStyle/>
          <a:p>
            <a:pPr algn="ctr" eaLnBrk="1" hangingPunct="1">
              <a:buFont typeface="Wingdings" pitchFamily="2" charset="2"/>
              <a:buNone/>
            </a:pPr>
            <a:r>
              <a:rPr lang="en-US" altLang="en-US" sz="8000" dirty="0" smtClean="0">
                <a:solidFill>
                  <a:schemeClr val="hlink"/>
                </a:solidFill>
              </a:rPr>
              <a:t>MATH 005</a:t>
            </a:r>
            <a:r>
              <a:rPr lang="en-US" altLang="en-US" sz="8000" dirty="0" smtClean="0">
                <a:solidFill>
                  <a:schemeClr val="folHlink"/>
                </a:solidFill>
              </a:rPr>
              <a:t> </a:t>
            </a:r>
            <a:r>
              <a:rPr lang="en-US" altLang="en-US" sz="8000" dirty="0" smtClean="0">
                <a:solidFill>
                  <a:schemeClr val="folHlink"/>
                </a:solidFill>
              </a:rPr>
              <a:t>Spring 2015</a:t>
            </a:r>
            <a:endParaRPr lang="en-US" altLang="en-US" sz="8000" dirty="0" smtClean="0">
              <a:solidFill>
                <a:schemeClr val="folHlin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50938" y="617538"/>
            <a:ext cx="7793037" cy="906462"/>
          </a:xfrm>
        </p:spPr>
        <p:txBody>
          <a:bodyPr/>
          <a:lstStyle/>
          <a:p>
            <a:pPr eaLnBrk="1" hangingPunct="1"/>
            <a:r>
              <a:rPr lang="en-US" altLang="en-US" smtClean="0"/>
              <a:t>Lab Hours</a:t>
            </a:r>
          </a:p>
        </p:txBody>
      </p:sp>
      <p:sp>
        <p:nvSpPr>
          <p:cNvPr id="12291" name="Rectangle 3"/>
          <p:cNvSpPr>
            <a:spLocks noGrp="1" noChangeArrowheads="1"/>
          </p:cNvSpPr>
          <p:nvPr>
            <p:ph type="body" idx="1"/>
          </p:nvPr>
        </p:nvSpPr>
        <p:spPr>
          <a:xfrm>
            <a:off x="304800" y="1752600"/>
            <a:ext cx="8534400" cy="4800600"/>
          </a:xfrm>
        </p:spPr>
        <p:txBody>
          <a:bodyPr/>
          <a:lstStyle/>
          <a:p>
            <a:pPr eaLnBrk="1" hangingPunct="1">
              <a:lnSpc>
                <a:spcPct val="80000"/>
              </a:lnSpc>
            </a:pPr>
            <a:endParaRPr lang="en-US" altLang="en-US" dirty="0" smtClean="0"/>
          </a:p>
          <a:p>
            <a:pPr eaLnBrk="1" hangingPunct="1"/>
            <a:r>
              <a:rPr lang="en-US" altLang="en-US" dirty="0" smtClean="0"/>
              <a:t>There are no required lab hours in Math 005 other than your 2 regular class meetings per week.</a:t>
            </a:r>
          </a:p>
          <a:p>
            <a:pPr eaLnBrk="1" hangingPunct="1">
              <a:lnSpc>
                <a:spcPct val="80000"/>
              </a:lnSpc>
            </a:pPr>
            <a:endParaRPr lang="en-US" altLang="en-US" dirty="0" smtClean="0"/>
          </a:p>
          <a:p>
            <a:pPr eaLnBrk="1" hangingPunct="1"/>
            <a:r>
              <a:rPr lang="en-US" altLang="en-US" dirty="0" smtClean="0"/>
              <a:t>You may go to the MTLC </a:t>
            </a:r>
            <a:r>
              <a:rPr lang="en-US" altLang="en-US" dirty="0" smtClean="0"/>
              <a:t>any time </a:t>
            </a:r>
            <a:r>
              <a:rPr lang="en-US" altLang="en-US" dirty="0" smtClean="0"/>
              <a:t>it is open for tutoring or assistance with your math work. </a:t>
            </a:r>
            <a:r>
              <a:rPr lang="en-US" altLang="en-US" b="1" u="sng" dirty="0" smtClean="0"/>
              <a:t>We encourage this strongly</a:t>
            </a:r>
            <a:r>
              <a:rPr lang="en-US" alt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617538"/>
            <a:ext cx="9144000" cy="906462"/>
          </a:xfrm>
        </p:spPr>
        <p:txBody>
          <a:bodyPr/>
          <a:lstStyle/>
          <a:p>
            <a:pPr algn="ctr" eaLnBrk="1" hangingPunct="1"/>
            <a:r>
              <a:rPr lang="en-US" altLang="en-US" sz="4000" smtClean="0">
                <a:ea typeface="ＭＳ Ｐゴシック" pitchFamily="34" charset="-128"/>
              </a:rPr>
              <a:t>MTLC Information—B1 Tutwiler</a:t>
            </a:r>
          </a:p>
        </p:txBody>
      </p:sp>
      <p:sp>
        <p:nvSpPr>
          <p:cNvPr id="13315" name="Rectangle 3"/>
          <p:cNvSpPr>
            <a:spLocks noGrp="1" noChangeArrowheads="1"/>
          </p:cNvSpPr>
          <p:nvPr>
            <p:ph type="body" idx="4294967295"/>
          </p:nvPr>
        </p:nvSpPr>
        <p:spPr>
          <a:xfrm>
            <a:off x="152400" y="1524000"/>
            <a:ext cx="8839200" cy="5181600"/>
          </a:xfrm>
        </p:spPr>
        <p:txBody>
          <a:bodyPr/>
          <a:lstStyle/>
          <a:p>
            <a:pPr marL="349250" indent="-349250" eaLnBrk="1" hangingPunct="1">
              <a:lnSpc>
                <a:spcPct val="90000"/>
              </a:lnSpc>
              <a:tabLst>
                <a:tab pos="4111625" algn="l"/>
              </a:tabLst>
            </a:pPr>
            <a:endParaRPr lang="en-US" altLang="en-US" sz="2000" b="1" dirty="0" smtClean="0">
              <a:ea typeface="ＭＳ Ｐゴシック" pitchFamily="34" charset="-128"/>
            </a:endParaRPr>
          </a:p>
          <a:p>
            <a:pPr marL="349250" indent="-349250" eaLnBrk="1" hangingPunct="1">
              <a:lnSpc>
                <a:spcPct val="90000"/>
              </a:lnSpc>
              <a:tabLst>
                <a:tab pos="4111625" algn="l"/>
              </a:tabLst>
            </a:pPr>
            <a:r>
              <a:rPr lang="en-US" altLang="en-US" sz="2000" b="1" dirty="0" smtClean="0">
                <a:ea typeface="ＭＳ Ｐゴシック" pitchFamily="34" charset="-128"/>
              </a:rPr>
              <a:t>Hours of Operation</a:t>
            </a:r>
          </a:p>
          <a:p>
            <a:pPr marL="801688" lvl="1" indent="-338138" eaLnBrk="1" hangingPunct="1">
              <a:lnSpc>
                <a:spcPct val="90000"/>
              </a:lnSpc>
              <a:spcBef>
                <a:spcPct val="10000"/>
              </a:spcBef>
              <a:buClr>
                <a:schemeClr val="tx1"/>
              </a:buClr>
              <a:tabLst>
                <a:tab pos="4111625" algn="l"/>
              </a:tabLst>
            </a:pPr>
            <a:r>
              <a:rPr lang="en-US" altLang="en-US" sz="2000" dirty="0" smtClean="0">
                <a:ea typeface="ＭＳ Ｐゴシック" pitchFamily="34" charset="-128"/>
              </a:rPr>
              <a:t>Monday –  Thursday: 	8:00am – 10:00pm</a:t>
            </a:r>
          </a:p>
          <a:p>
            <a:pPr marL="801688" lvl="1" indent="-338138" eaLnBrk="1" hangingPunct="1">
              <a:lnSpc>
                <a:spcPct val="90000"/>
              </a:lnSpc>
              <a:spcBef>
                <a:spcPct val="10000"/>
              </a:spcBef>
              <a:buClr>
                <a:schemeClr val="tx1"/>
              </a:buClr>
              <a:tabLst>
                <a:tab pos="4111625" algn="l"/>
              </a:tabLst>
            </a:pPr>
            <a:r>
              <a:rPr lang="en-US" altLang="en-US" sz="2000" dirty="0" smtClean="0">
                <a:ea typeface="ＭＳ Ｐゴシック" pitchFamily="34" charset="-128"/>
              </a:rPr>
              <a:t>Friday:	8:00am – 4:45pm</a:t>
            </a:r>
          </a:p>
          <a:p>
            <a:pPr marL="349250" indent="-349250" eaLnBrk="1" hangingPunct="1">
              <a:lnSpc>
                <a:spcPct val="90000"/>
              </a:lnSpc>
              <a:tabLst>
                <a:tab pos="4111625" algn="l"/>
              </a:tabLst>
            </a:pPr>
            <a:r>
              <a:rPr lang="en-US" altLang="en-US" sz="2000" b="1" dirty="0" smtClean="0">
                <a:ea typeface="ＭＳ Ｐゴシック" pitchFamily="34" charset="-128"/>
              </a:rPr>
              <a:t>Closings</a:t>
            </a:r>
            <a:endParaRPr lang="en-US" altLang="en-US" sz="1800" dirty="0" smtClean="0">
              <a:ea typeface="ＭＳ Ｐゴシック" pitchFamily="34" charset="-128"/>
            </a:endParaRPr>
          </a:p>
          <a:p>
            <a:pPr marL="801688" lvl="1" indent="-338138" eaLnBrk="1" hangingPunct="1">
              <a:lnSpc>
                <a:spcPct val="90000"/>
              </a:lnSpc>
              <a:buClr>
                <a:schemeClr val="tx1"/>
              </a:buClr>
              <a:tabLst>
                <a:tab pos="4111625" algn="l"/>
              </a:tabLst>
            </a:pPr>
            <a:r>
              <a:rPr lang="en-US" altLang="en-US" sz="2000" dirty="0" smtClean="0">
                <a:ea typeface="ＭＳ Ｐゴシック" pitchFamily="34" charset="-128"/>
              </a:rPr>
              <a:t>MLK </a:t>
            </a:r>
            <a:r>
              <a:rPr lang="en-US" altLang="en-US" sz="2000" dirty="0" smtClean="0">
                <a:ea typeface="ＭＳ Ｐゴシック" pitchFamily="34" charset="-128"/>
              </a:rPr>
              <a:t>Holiday:  </a:t>
            </a:r>
            <a:r>
              <a:rPr lang="en-US" altLang="en-US" sz="2000" dirty="0" smtClean="0">
                <a:ea typeface="ＭＳ Ｐゴシック" pitchFamily="34" charset="-128"/>
              </a:rPr>
              <a:t>Monday 1/19</a:t>
            </a:r>
            <a:endParaRPr lang="en-US" altLang="en-US" sz="2000" dirty="0" smtClean="0">
              <a:ea typeface="ＭＳ Ｐゴシック" pitchFamily="34" charset="-128"/>
            </a:endParaRPr>
          </a:p>
          <a:p>
            <a:pPr marL="801688" lvl="1" indent="-338138" eaLnBrk="1" hangingPunct="1">
              <a:lnSpc>
                <a:spcPct val="90000"/>
              </a:lnSpc>
              <a:buClr>
                <a:schemeClr val="tx1"/>
              </a:buClr>
              <a:tabLst>
                <a:tab pos="4111625" algn="l"/>
              </a:tabLst>
            </a:pPr>
            <a:r>
              <a:rPr lang="en-US" altLang="en-US" sz="2000" dirty="0" smtClean="0">
                <a:ea typeface="ＭＳ Ｐゴシック" pitchFamily="34" charset="-128"/>
              </a:rPr>
              <a:t>Spring </a:t>
            </a:r>
            <a:r>
              <a:rPr lang="en-US" altLang="en-US" sz="2000" dirty="0" smtClean="0">
                <a:ea typeface="ＭＳ Ｐゴシック" pitchFamily="34" charset="-128"/>
              </a:rPr>
              <a:t>Break: </a:t>
            </a:r>
            <a:r>
              <a:rPr lang="en-US" altLang="en-US" sz="2000" dirty="0" smtClean="0">
                <a:ea typeface="ＭＳ Ｐゴシック" pitchFamily="34" charset="-128"/>
              </a:rPr>
              <a:t>Monday 3/16 </a:t>
            </a:r>
            <a:r>
              <a:rPr lang="en-US" altLang="en-US" sz="2000" dirty="0" smtClean="0">
                <a:ea typeface="ＭＳ Ｐゴシック" pitchFamily="34" charset="-128"/>
              </a:rPr>
              <a:t>- </a:t>
            </a:r>
            <a:r>
              <a:rPr lang="en-US" altLang="en-US" sz="2000" dirty="0" smtClean="0">
                <a:ea typeface="ＭＳ Ｐゴシック" pitchFamily="34" charset="-128"/>
              </a:rPr>
              <a:t>Friday 3/20</a:t>
            </a:r>
            <a:endParaRPr lang="en-US" altLang="en-US" sz="2000" dirty="0" smtClean="0">
              <a:ea typeface="ＭＳ Ｐゴシック" pitchFamily="34" charset="-128"/>
            </a:endParaRPr>
          </a:p>
          <a:p>
            <a:pPr marL="801688" lvl="1" indent="-338138" eaLnBrk="1" hangingPunct="1">
              <a:lnSpc>
                <a:spcPct val="90000"/>
              </a:lnSpc>
              <a:buClr>
                <a:schemeClr val="tx1"/>
              </a:buClr>
              <a:tabLst>
                <a:tab pos="4111625" algn="l"/>
              </a:tabLst>
            </a:pPr>
            <a:r>
              <a:rPr lang="en-US" altLang="en-US" sz="2000" dirty="0" smtClean="0">
                <a:ea typeface="ＭＳ Ｐゴシック" pitchFamily="34" charset="-128"/>
              </a:rPr>
              <a:t>Last </a:t>
            </a:r>
            <a:r>
              <a:rPr lang="en-US" altLang="en-US" sz="2000" dirty="0" smtClean="0">
                <a:ea typeface="ＭＳ Ｐゴシック" pitchFamily="34" charset="-128"/>
              </a:rPr>
              <a:t>day for help in the MTLC will be Friday </a:t>
            </a:r>
            <a:r>
              <a:rPr lang="en-US" altLang="en-US" sz="2000" dirty="0" smtClean="0">
                <a:ea typeface="ＭＳ Ｐゴシック" pitchFamily="34" charset="-128"/>
              </a:rPr>
              <a:t>4/24</a:t>
            </a:r>
            <a:endParaRPr lang="en-US" altLang="en-US" sz="2000" dirty="0" smtClean="0">
              <a:ea typeface="ＭＳ Ｐゴシック" pitchFamily="34" charset="-128"/>
            </a:endParaRPr>
          </a:p>
          <a:p>
            <a:pPr marL="349250" indent="-349250" eaLnBrk="1" hangingPunct="1">
              <a:lnSpc>
                <a:spcPct val="90000"/>
              </a:lnSpc>
              <a:tabLst>
                <a:tab pos="4111625" algn="l"/>
              </a:tabLst>
            </a:pPr>
            <a:r>
              <a:rPr lang="en-US" altLang="en-US" sz="2000" b="1" dirty="0" smtClean="0">
                <a:ea typeface="ＭＳ Ｐゴシック" pitchFamily="34" charset="-128"/>
              </a:rPr>
              <a:t>Phone Number: (205) 348 – 2592</a:t>
            </a:r>
          </a:p>
          <a:p>
            <a:pPr marL="349250" indent="-349250" eaLnBrk="1" hangingPunct="1">
              <a:lnSpc>
                <a:spcPct val="90000"/>
              </a:lnSpc>
              <a:tabLst>
                <a:tab pos="4111625" algn="l"/>
              </a:tabLst>
            </a:pPr>
            <a:r>
              <a:rPr lang="en-US" altLang="en-US" sz="2000" b="1" dirty="0" smtClean="0">
                <a:ea typeface="ＭＳ Ｐゴシック" pitchFamily="34" charset="-128"/>
              </a:rPr>
              <a:t>Website:  </a:t>
            </a:r>
            <a:r>
              <a:rPr lang="en-US" altLang="en-US" sz="2000" u="sng" dirty="0" smtClean="0">
                <a:solidFill>
                  <a:srgbClr val="00B0F0"/>
                </a:solidFill>
                <a:ea typeface="ＭＳ Ｐゴシック" pitchFamily="34" charset="-128"/>
                <a:hlinkClick r:id="rId4"/>
              </a:rPr>
              <a:t>www.mtlc.ua.edu</a:t>
            </a:r>
            <a:endParaRPr lang="en-US" altLang="en-US" sz="2000" u="sng" dirty="0" smtClean="0">
              <a:solidFill>
                <a:srgbClr val="00B0F0"/>
              </a:solidFill>
              <a:ea typeface="ＭＳ Ｐゴシック" pitchFamily="34" charset="-128"/>
            </a:endParaRPr>
          </a:p>
          <a:p>
            <a:pPr marL="349250" indent="-349250" eaLnBrk="1" hangingPunct="1">
              <a:lnSpc>
                <a:spcPct val="90000"/>
              </a:lnSpc>
              <a:tabLst>
                <a:tab pos="4111625" algn="l"/>
              </a:tabLst>
            </a:pPr>
            <a:r>
              <a:rPr lang="en-US" altLang="en-US" sz="2000" b="1" dirty="0" smtClean="0">
                <a:ea typeface="ＭＳ Ｐゴシック" pitchFamily="34" charset="-128"/>
              </a:rPr>
              <a:t>EMAIL:  </a:t>
            </a:r>
            <a:r>
              <a:rPr lang="en-US" altLang="en-US" sz="2000" b="1" dirty="0" smtClean="0">
                <a:solidFill>
                  <a:srgbClr val="00B0F0"/>
                </a:solidFill>
                <a:ea typeface="ＭＳ Ｐゴシック" pitchFamily="34" charset="-128"/>
                <a:hlinkClick r:id="rId5"/>
              </a:rPr>
              <a:t>ma005mtlc@as.ua.edu</a:t>
            </a:r>
            <a:endParaRPr lang="en-US" altLang="en-US" sz="2000" b="1" dirty="0" smtClean="0">
              <a:solidFill>
                <a:srgbClr val="00B0F0"/>
              </a:solidFill>
              <a:ea typeface="ＭＳ Ｐゴシック" pitchFamily="34" charset="-128"/>
            </a:endParaRPr>
          </a:p>
          <a:p>
            <a:pPr marL="349250" indent="-349250" eaLnBrk="1" hangingPunct="1">
              <a:lnSpc>
                <a:spcPct val="90000"/>
              </a:lnSpc>
              <a:buFont typeface="Wingdings" pitchFamily="2" charset="2"/>
              <a:buNone/>
              <a:tabLst>
                <a:tab pos="4111625" algn="l"/>
              </a:tabLst>
            </a:pPr>
            <a:r>
              <a:rPr lang="en-US" altLang="en-US" sz="2000" b="1" dirty="0" smtClean="0">
                <a:ea typeface="ＭＳ Ｐゴシック" pitchFamily="34" charset="-128"/>
              </a:rPr>
              <a:t>	 </a:t>
            </a:r>
            <a:r>
              <a:rPr lang="en-US" altLang="en-US" sz="2000" dirty="0" smtClean="0">
                <a:ea typeface="ＭＳ Ｐゴシック" pitchFamily="34" charset="-128"/>
              </a:rPr>
              <a:t>Please put your </a:t>
            </a:r>
            <a:r>
              <a:rPr lang="en-US" altLang="en-US" sz="2000" b="1" i="1" u="sng" dirty="0" smtClean="0">
                <a:ea typeface="ＭＳ Ｐゴシック" pitchFamily="34" charset="-128"/>
              </a:rPr>
              <a:t>instructor’s name</a:t>
            </a:r>
            <a:r>
              <a:rPr lang="en-US" altLang="en-US" sz="2000" i="1" u="sng" dirty="0" smtClean="0">
                <a:ea typeface="ＭＳ Ｐゴシック" pitchFamily="34" charset="-128"/>
              </a:rPr>
              <a:t> </a:t>
            </a:r>
            <a:r>
              <a:rPr lang="en-US" altLang="en-US" sz="2000" dirty="0" smtClean="0">
                <a:ea typeface="ＭＳ Ｐゴシック" pitchFamily="34" charset="-128"/>
              </a:rPr>
              <a:t>in the subject box for email.</a:t>
            </a:r>
            <a:r>
              <a:rPr lang="en-US" altLang="en-US" sz="2000" b="1" dirty="0" smtClean="0">
                <a:ea typeface="ＭＳ Ｐゴシック" pitchFamily="34" charset="-128"/>
              </a:rPr>
              <a:t> </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50938" y="617538"/>
            <a:ext cx="7793037" cy="906462"/>
          </a:xfrm>
        </p:spPr>
        <p:txBody>
          <a:bodyPr/>
          <a:lstStyle/>
          <a:p>
            <a:pPr eaLnBrk="1" hangingPunct="1"/>
            <a:r>
              <a:rPr lang="en-US" altLang="en-US" smtClean="0"/>
              <a:t>Common Rules for the Center</a:t>
            </a:r>
          </a:p>
        </p:txBody>
      </p:sp>
      <p:sp>
        <p:nvSpPr>
          <p:cNvPr id="14339" name="Rectangle 3"/>
          <p:cNvSpPr>
            <a:spLocks noGrp="1" noChangeArrowheads="1"/>
          </p:cNvSpPr>
          <p:nvPr>
            <p:ph type="body" idx="1"/>
          </p:nvPr>
        </p:nvSpPr>
        <p:spPr>
          <a:xfrm>
            <a:off x="457200" y="2017713"/>
            <a:ext cx="8497888" cy="4114800"/>
          </a:xfrm>
        </p:spPr>
        <p:txBody>
          <a:bodyPr/>
          <a:lstStyle/>
          <a:p>
            <a:pPr marL="0" indent="0" algn="ctr" eaLnBrk="1" hangingPunct="1">
              <a:spcBef>
                <a:spcPct val="0"/>
              </a:spcBef>
              <a:buClrTx/>
              <a:buSzTx/>
              <a:buFontTx/>
              <a:buNone/>
            </a:pPr>
            <a:r>
              <a:rPr kumimoji="1" lang="en-US" altLang="en-US" sz="4400" smtClean="0">
                <a:latin typeface="Times New Roman" pitchFamily="18" charset="0"/>
              </a:rPr>
              <a:t>ABSOLUTELY  </a:t>
            </a:r>
            <a:r>
              <a:rPr kumimoji="1" lang="en-US" altLang="en-US" sz="4400" b="1" smtClean="0">
                <a:solidFill>
                  <a:schemeClr val="hlink"/>
                </a:solidFill>
                <a:latin typeface="Times New Roman" pitchFamily="18" charset="0"/>
              </a:rPr>
              <a:t>NO</a:t>
            </a:r>
            <a:r>
              <a:rPr kumimoji="1" lang="en-US" altLang="en-US" sz="4400" smtClean="0">
                <a:latin typeface="Times New Roman" pitchFamily="18" charset="0"/>
              </a:rPr>
              <a:t>  FOOD, DRINKS, CELL PHONES, COMPANIONS, TOBACCO PRODUCTS,OR PROFANITY ARE ALLOWED. </a:t>
            </a:r>
          </a:p>
          <a:p>
            <a:pPr marL="0" indent="0" algn="ctr" eaLnBrk="1" hangingPunct="1">
              <a:spcBef>
                <a:spcPct val="0"/>
              </a:spcBef>
              <a:buClrTx/>
              <a:buSzTx/>
              <a:buFontTx/>
              <a:buNone/>
            </a:pPr>
            <a:r>
              <a:rPr kumimoji="1" lang="en-US" altLang="en-US" sz="4400" b="1" smtClean="0">
                <a:solidFill>
                  <a:schemeClr val="hlink"/>
                </a:solidFill>
                <a:latin typeface="Times New Roman" pitchFamily="18" charset="0"/>
              </a:rPr>
              <a:t>NO EXCEPTIONS!!</a:t>
            </a:r>
            <a:endParaRPr lang="en-US" altLang="en-US" sz="4400" smtClean="0">
              <a:solidFill>
                <a:schemeClr val="hlin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350963" y="609600"/>
            <a:ext cx="7793037" cy="906463"/>
          </a:xfrm>
        </p:spPr>
        <p:txBody>
          <a:bodyPr/>
          <a:lstStyle/>
          <a:p>
            <a:pPr eaLnBrk="1" hangingPunct="1"/>
            <a:r>
              <a:rPr lang="en-US" altLang="en-US" smtClean="0">
                <a:ea typeface="ＭＳ Ｐゴシック" pitchFamily="34" charset="-128"/>
              </a:rPr>
              <a:t>Quizzes &amp; Homework</a:t>
            </a:r>
          </a:p>
        </p:txBody>
      </p:sp>
      <p:sp>
        <p:nvSpPr>
          <p:cNvPr id="15363" name="Rectangle 3"/>
          <p:cNvSpPr>
            <a:spLocks noGrp="1" noChangeArrowheads="1"/>
          </p:cNvSpPr>
          <p:nvPr>
            <p:ph type="body" idx="4294967295"/>
          </p:nvPr>
        </p:nvSpPr>
        <p:spPr>
          <a:xfrm>
            <a:off x="990600" y="1905000"/>
            <a:ext cx="7620000" cy="4419600"/>
          </a:xfrm>
        </p:spPr>
        <p:txBody>
          <a:bodyPr/>
          <a:lstStyle/>
          <a:p>
            <a:pPr eaLnBrk="1" hangingPunct="1">
              <a:lnSpc>
                <a:spcPct val="80000"/>
              </a:lnSpc>
            </a:pPr>
            <a:r>
              <a:rPr lang="en-US" altLang="en-US" sz="2200" smtClean="0">
                <a:ea typeface="ＭＳ Ｐゴシック" pitchFamily="34" charset="-128"/>
              </a:rPr>
              <a:t>MA005 has 25 graded homework assignments; most correspond to one section of the textbook. </a:t>
            </a:r>
            <a:r>
              <a:rPr lang="en-US" altLang="en-US" sz="2200" b="1" smtClean="0">
                <a:ea typeface="ＭＳ Ｐゴシック" pitchFamily="34" charset="-128"/>
              </a:rPr>
              <a:t>Multiple attempts are allowed on homework questions</a:t>
            </a:r>
            <a:r>
              <a:rPr lang="en-US" altLang="en-US" sz="2200" smtClean="0">
                <a:ea typeface="ＭＳ Ｐゴシック" pitchFamily="34" charset="-128"/>
              </a:rPr>
              <a:t>, and  you can save your homework and return to it later.</a:t>
            </a:r>
          </a:p>
          <a:p>
            <a:pPr eaLnBrk="1" hangingPunct="1">
              <a:lnSpc>
                <a:spcPct val="80000"/>
              </a:lnSpc>
            </a:pPr>
            <a:endParaRPr lang="en-US" altLang="en-US" sz="800" smtClean="0">
              <a:ea typeface="ＭＳ Ｐゴシック" pitchFamily="34" charset="-128"/>
            </a:endParaRPr>
          </a:p>
          <a:p>
            <a:pPr eaLnBrk="1" hangingPunct="1">
              <a:lnSpc>
                <a:spcPct val="80000"/>
              </a:lnSpc>
            </a:pPr>
            <a:r>
              <a:rPr lang="en-US" altLang="en-US" sz="2200" smtClean="0">
                <a:ea typeface="ＭＳ Ｐゴシック" pitchFamily="34" charset="-128"/>
              </a:rPr>
              <a:t>Each homework has a corresponding quiz.  Click on the “</a:t>
            </a:r>
            <a:r>
              <a:rPr lang="en-US" altLang="en-US" sz="2200" b="1" smtClean="0">
                <a:solidFill>
                  <a:schemeClr val="folHlink"/>
                </a:solidFill>
                <a:ea typeface="ＭＳ Ｐゴシック" pitchFamily="34" charset="-128"/>
              </a:rPr>
              <a:t>Submit</a:t>
            </a:r>
            <a:r>
              <a:rPr lang="en-US" altLang="en-US" sz="2200" smtClean="0">
                <a:ea typeface="ＭＳ Ｐゴシック" pitchFamily="34" charset="-128"/>
              </a:rPr>
              <a:t>” button </a:t>
            </a:r>
            <a:r>
              <a:rPr lang="en-US" altLang="en-US" sz="2200" smtClean="0">
                <a:solidFill>
                  <a:schemeClr val="hlink"/>
                </a:solidFill>
                <a:ea typeface="ＭＳ Ｐゴシック" pitchFamily="34" charset="-128"/>
              </a:rPr>
              <a:t>when you are ready to score your quiz and save</a:t>
            </a:r>
            <a:r>
              <a:rPr lang="en-US" altLang="en-US" sz="2200" smtClean="0">
                <a:ea typeface="ＭＳ Ｐゴシック" pitchFamily="34" charset="-128"/>
              </a:rPr>
              <a:t> </a:t>
            </a:r>
            <a:r>
              <a:rPr lang="en-US" altLang="en-US" sz="2200" smtClean="0">
                <a:solidFill>
                  <a:srgbClr val="FF0000"/>
                </a:solidFill>
                <a:ea typeface="ＭＳ Ｐゴシック" pitchFamily="34" charset="-128"/>
              </a:rPr>
              <a:t>its score</a:t>
            </a:r>
            <a:r>
              <a:rPr lang="en-US" altLang="en-US" sz="2200" smtClean="0">
                <a:ea typeface="ＭＳ Ｐゴシック" pitchFamily="34" charset="-128"/>
              </a:rPr>
              <a:t>. If you need to leave then return to a quiz, just close your browser window without submitting. </a:t>
            </a:r>
            <a:r>
              <a:rPr lang="en-US" altLang="en-US" sz="2200" b="1" smtClean="0">
                <a:ea typeface="ＭＳ Ｐゴシック" pitchFamily="34" charset="-128"/>
              </a:rPr>
              <a:t>You have an unlimited number of attempts on quizzes</a:t>
            </a:r>
            <a:r>
              <a:rPr lang="en-US" altLang="en-US" sz="2200" smtClean="0">
                <a:ea typeface="ＭＳ Ｐゴシック" pitchFamily="34" charset="-128"/>
              </a:rPr>
              <a:t>.  Your best score will be used when calculating your grade. </a:t>
            </a:r>
          </a:p>
          <a:p>
            <a:pPr eaLnBrk="1" hangingPunct="1">
              <a:lnSpc>
                <a:spcPct val="80000"/>
              </a:lnSpc>
            </a:pPr>
            <a:endParaRPr lang="en-US" altLang="en-US" sz="800" smtClean="0">
              <a:ea typeface="ＭＳ Ｐゴシック" pitchFamily="34" charset="-128"/>
            </a:endParaRPr>
          </a:p>
          <a:p>
            <a:pPr eaLnBrk="1" hangingPunct="1">
              <a:lnSpc>
                <a:spcPct val="80000"/>
              </a:lnSpc>
            </a:pPr>
            <a:r>
              <a:rPr lang="en-US" altLang="en-US" sz="2200" smtClean="0">
                <a:ea typeface="ＭＳ Ｐゴシック" pitchFamily="34" charset="-128"/>
              </a:rPr>
              <a:t>At the end of the semester you will be allowed to drop three homework grades and three quiz grades.</a:t>
            </a:r>
          </a:p>
          <a:p>
            <a:pPr eaLnBrk="1" hangingPunct="1">
              <a:lnSpc>
                <a:spcPct val="80000"/>
              </a:lnSpc>
              <a:buFont typeface="Wingdings" pitchFamily="2" charset="2"/>
              <a:buNone/>
            </a:pPr>
            <a:endParaRPr lang="en-US" altLang="en-US" sz="800" smtClean="0">
              <a:ea typeface="ＭＳ Ｐゴシック" pitchFamily="34" charset="-128"/>
            </a:endParaRPr>
          </a:p>
        </p:txBody>
      </p:sp>
    </p:spTree>
    <p:custDataLst>
      <p:tags r:id="rId1"/>
    </p:custData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350963" y="617538"/>
            <a:ext cx="7793037" cy="906462"/>
          </a:xfrm>
        </p:spPr>
        <p:txBody>
          <a:bodyPr/>
          <a:lstStyle/>
          <a:p>
            <a:pPr eaLnBrk="1" hangingPunct="1"/>
            <a:r>
              <a:rPr lang="en-US" altLang="en-US" smtClean="0">
                <a:ea typeface="ＭＳ Ｐゴシック" pitchFamily="34" charset="-128"/>
              </a:rPr>
              <a:t>Quizzes &amp; Homework</a:t>
            </a:r>
          </a:p>
        </p:txBody>
      </p:sp>
      <p:pic>
        <p:nvPicPr>
          <p:cNvPr id="16387" name="Picture 3"/>
          <p:cNvPicPr>
            <a:picLocks noChangeAspect="1" noChangeArrowheads="1"/>
          </p:cNvPicPr>
          <p:nvPr/>
        </p:nvPicPr>
        <p:blipFill>
          <a:blip r:embed="rId4">
            <a:extLst>
              <a:ext uri="{28A0092B-C50C-407E-A947-70E740481C1C}">
                <a14:useLocalDpi xmlns:a14="http://schemas.microsoft.com/office/drawing/2010/main" val="0"/>
              </a:ext>
            </a:extLst>
          </a:blip>
          <a:srcRect l="6216" t="36557" r="43597" b="57426"/>
          <a:stretch>
            <a:fillRect/>
          </a:stretch>
        </p:blipFill>
        <p:spPr bwMode="auto">
          <a:xfrm>
            <a:off x="609600" y="1752600"/>
            <a:ext cx="815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l="6216" t="53391" r="34079" b="20490"/>
          <a:stretch>
            <a:fillRect/>
          </a:stretch>
        </p:blipFill>
        <p:spPr bwMode="auto">
          <a:xfrm>
            <a:off x="609600" y="2362200"/>
            <a:ext cx="7848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868362"/>
          </a:xfrm>
        </p:spPr>
        <p:txBody>
          <a:bodyPr/>
          <a:lstStyle/>
          <a:p>
            <a:pPr algn="ctr"/>
            <a:r>
              <a:rPr lang="en-US" altLang="en-US" smtClean="0">
                <a:ea typeface="ＭＳ Ｐゴシック" pitchFamily="34" charset="-128"/>
              </a:rPr>
              <a:t>MML Study Plan</a:t>
            </a:r>
          </a:p>
        </p:txBody>
      </p:sp>
      <p:sp>
        <p:nvSpPr>
          <p:cNvPr id="17411" name="Content Placeholder 2"/>
          <p:cNvSpPr>
            <a:spLocks noGrp="1"/>
          </p:cNvSpPr>
          <p:nvPr>
            <p:ph idx="1"/>
          </p:nvPr>
        </p:nvSpPr>
        <p:spPr>
          <a:xfrm>
            <a:off x="457200" y="1828800"/>
            <a:ext cx="8229600" cy="4178300"/>
          </a:xfrm>
        </p:spPr>
        <p:txBody>
          <a:bodyPr/>
          <a:lstStyle/>
          <a:p>
            <a:r>
              <a:rPr lang="en-US" altLang="en-US" sz="2400" dirty="0" smtClean="0">
                <a:ea typeface="ＭＳ Ｐゴシック" pitchFamily="34" charset="-128"/>
              </a:rPr>
              <a:t>The</a:t>
            </a:r>
            <a:r>
              <a:rPr lang="en-US" altLang="en-US" sz="2400" dirty="0" smtClean="0">
                <a:solidFill>
                  <a:srgbClr val="00B0F0"/>
                </a:solidFill>
                <a:ea typeface="ＭＳ Ｐゴシック" pitchFamily="34" charset="-128"/>
              </a:rPr>
              <a:t> </a:t>
            </a:r>
            <a:r>
              <a:rPr lang="en-US" altLang="en-US" sz="2400" b="1" dirty="0" smtClean="0">
                <a:solidFill>
                  <a:srgbClr val="00B0F0"/>
                </a:solidFill>
                <a:ea typeface="ＭＳ Ｐゴシック" pitchFamily="34" charset="-128"/>
              </a:rPr>
              <a:t>MML Study Plan</a:t>
            </a:r>
            <a:r>
              <a:rPr lang="en-US" altLang="en-US" sz="2400" dirty="0" smtClean="0">
                <a:solidFill>
                  <a:srgbClr val="00B0F0"/>
                </a:solidFill>
                <a:ea typeface="ＭＳ Ｐゴシック" pitchFamily="34" charset="-128"/>
              </a:rPr>
              <a:t> </a:t>
            </a:r>
            <a:r>
              <a:rPr lang="en-US" altLang="en-US" sz="2400" dirty="0" smtClean="0">
                <a:ea typeface="ＭＳ Ｐゴシック" pitchFamily="34" charset="-128"/>
              </a:rPr>
              <a:t>is worth </a:t>
            </a:r>
            <a:r>
              <a:rPr lang="en-US" altLang="en-US" sz="2400" dirty="0" smtClean="0">
                <a:solidFill>
                  <a:srgbClr val="00B0F0"/>
                </a:solidFill>
                <a:ea typeface="ＭＳ Ｐゴシック" pitchFamily="34" charset="-128"/>
              </a:rPr>
              <a:t>3% </a:t>
            </a:r>
            <a:r>
              <a:rPr lang="en-US" altLang="en-US" sz="2400" dirty="0" smtClean="0">
                <a:ea typeface="ＭＳ Ｐゴシック" pitchFamily="34" charset="-128"/>
              </a:rPr>
              <a:t>of your overall </a:t>
            </a:r>
            <a:r>
              <a:rPr lang="en-US" altLang="en-US" sz="2400" dirty="0" smtClean="0">
                <a:ea typeface="ＭＳ Ｐゴシック" pitchFamily="34" charset="-128"/>
              </a:rPr>
              <a:t>grade.  In MA005, the Study Plan does not cover material from Test 1 and Test 2.</a:t>
            </a:r>
            <a:r>
              <a:rPr lang="en-US" altLang="en-US" sz="2400" dirty="0" smtClean="0">
                <a:solidFill>
                  <a:srgbClr val="00B0F0"/>
                </a:solidFill>
                <a:ea typeface="ＭＳ Ｐゴシック" pitchFamily="34" charset="-128"/>
              </a:rPr>
              <a:t>  </a:t>
            </a:r>
            <a:endParaRPr lang="en-US" altLang="en-US" sz="2400" dirty="0" smtClean="0">
              <a:solidFill>
                <a:srgbClr val="00B0F0"/>
              </a:solidFill>
              <a:ea typeface="ＭＳ Ｐゴシック" pitchFamily="34" charset="-128"/>
            </a:endParaRPr>
          </a:p>
          <a:p>
            <a:endParaRPr lang="en-US" altLang="en-US" sz="2400" dirty="0" smtClean="0">
              <a:solidFill>
                <a:srgbClr val="00B0F0"/>
              </a:solidFill>
              <a:ea typeface="ＭＳ Ｐゴシック" pitchFamily="34" charset="-128"/>
            </a:endParaRPr>
          </a:p>
          <a:p>
            <a:r>
              <a:rPr lang="en-US" altLang="en-US" sz="2400" dirty="0" smtClean="0">
                <a:ea typeface="ＭＳ Ｐゴシック" pitchFamily="34" charset="-128"/>
              </a:rPr>
              <a:t>You can get access to the MML Study Plan by clicking on the “Study Plan” tab on the left side of the software.  </a:t>
            </a:r>
          </a:p>
          <a:p>
            <a:endParaRPr lang="en-US" altLang="en-US" sz="2400" dirty="0" smtClean="0">
              <a:ea typeface="ＭＳ Ｐゴシック" pitchFamily="34" charset="-128"/>
            </a:endParaRPr>
          </a:p>
          <a:p>
            <a:r>
              <a:rPr lang="en-US" altLang="en-US" sz="2400" dirty="0" smtClean="0">
                <a:ea typeface="ＭＳ Ｐゴシック" pitchFamily="34" charset="-128"/>
              </a:rPr>
              <a:t>The </a:t>
            </a:r>
            <a:r>
              <a:rPr lang="en-US" altLang="en-US" sz="2400" dirty="0" smtClean="0">
                <a:solidFill>
                  <a:srgbClr val="003300"/>
                </a:solidFill>
                <a:ea typeface="ＭＳ Ｐゴシック" pitchFamily="34" charset="-128"/>
              </a:rPr>
              <a:t>MML Study Plan </a:t>
            </a:r>
            <a:r>
              <a:rPr lang="en-US" altLang="en-US" sz="2400" dirty="0" smtClean="0">
                <a:ea typeface="ＭＳ Ｐゴシック" pitchFamily="34" charset="-128"/>
              </a:rPr>
              <a:t>will need to be </a:t>
            </a:r>
            <a:r>
              <a:rPr lang="en-US" altLang="en-US" sz="2400" dirty="0" smtClean="0">
                <a:solidFill>
                  <a:srgbClr val="00B0F0"/>
                </a:solidFill>
                <a:ea typeface="ＭＳ Ｐゴシック" pitchFamily="34" charset="-128"/>
              </a:rPr>
              <a:t>completed</a:t>
            </a:r>
            <a:r>
              <a:rPr lang="en-US" altLang="en-US" sz="2400" dirty="0" smtClean="0">
                <a:ea typeface="ＭＳ Ｐゴシック" pitchFamily="34" charset="-128"/>
              </a:rPr>
              <a:t> by the </a:t>
            </a:r>
            <a:r>
              <a:rPr lang="en-US" altLang="en-US" sz="2400" dirty="0" smtClean="0">
                <a:solidFill>
                  <a:srgbClr val="00B0F0"/>
                </a:solidFill>
                <a:ea typeface="ＭＳ Ｐゴシック" pitchFamily="34" charset="-128"/>
              </a:rPr>
              <a:t>end of final exam week</a:t>
            </a:r>
            <a:r>
              <a:rPr lang="en-US" altLang="en-US" sz="2400" dirty="0" smtClean="0">
                <a:ea typeface="ＭＳ Ｐゴシック" pitchFamily="34" charset="-128"/>
              </a:rPr>
              <a:t>.</a:t>
            </a:r>
          </a:p>
          <a:p>
            <a:pPr>
              <a:buFont typeface="Wingdings" pitchFamily="2" charset="2"/>
              <a:buNone/>
            </a:pPr>
            <a:endParaRPr lang="en-US" altLang="en-US" sz="2000" dirty="0" smtClean="0">
              <a:solidFill>
                <a:srgbClr val="00B0F0"/>
              </a:solidFill>
              <a:ea typeface="ＭＳ Ｐゴシック" pitchFamily="34" charset="-128"/>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905000"/>
            <a:ext cx="8229600" cy="4102100"/>
          </a:xfrm>
        </p:spPr>
        <p:txBody>
          <a:bodyPr/>
          <a:lstStyle/>
          <a:p>
            <a:r>
              <a:rPr lang="en-US" altLang="en-US" sz="1800" dirty="0" smtClean="0">
                <a:ea typeface="ＭＳ Ｐゴシック" pitchFamily="34" charset="-128"/>
              </a:rPr>
              <a:t>During the course of the semester your study plan will be updated after every quiz.  When you miss a problem on a quiz, your study plan will show that you need to do extra work on that problem’s topic in order to improve in the course.  </a:t>
            </a:r>
            <a:r>
              <a:rPr lang="en-US" altLang="en-US" sz="1800" i="1" dirty="0" smtClean="0">
                <a:ea typeface="ＭＳ Ｐゴシック" pitchFamily="34" charset="-128"/>
              </a:rPr>
              <a:t>So, please take every quiz seriously and do your very best!</a:t>
            </a:r>
          </a:p>
          <a:p>
            <a:endParaRPr lang="en-US" altLang="en-US" sz="1800" dirty="0" smtClean="0">
              <a:ea typeface="ＭＳ Ｐゴシック" pitchFamily="34" charset="-128"/>
            </a:endParaRPr>
          </a:p>
          <a:p>
            <a:r>
              <a:rPr lang="en-US" altLang="en-US" sz="1800" dirty="0" smtClean="0">
                <a:ea typeface="ＭＳ Ｐゴシック" pitchFamily="34" charset="-128"/>
              </a:rPr>
              <a:t>Inside the study plan you will be able to work on the types of problems that you are having difficulty with.  When you feel like you understand and have mastered one of these difficult areas you may take a short </a:t>
            </a:r>
            <a:r>
              <a:rPr lang="en-US" altLang="en-US" sz="1800" dirty="0" smtClean="0">
                <a:ea typeface="ＭＳ Ｐゴシック" pitchFamily="34" charset="-128"/>
              </a:rPr>
              <a:t>4-problem </a:t>
            </a:r>
            <a:r>
              <a:rPr lang="en-US" altLang="en-US" sz="1800" dirty="0" smtClean="0">
                <a:ea typeface="ＭＳ Ｐゴシック" pitchFamily="34" charset="-128"/>
              </a:rPr>
              <a:t>quiz.  If you are successful on the quiz, your study plan will then be updated showing this mastery.</a:t>
            </a:r>
          </a:p>
          <a:p>
            <a:endParaRPr lang="en-US" altLang="en-US" sz="1800" dirty="0" smtClean="0">
              <a:ea typeface="ＭＳ Ｐゴシック" pitchFamily="34" charset="-128"/>
            </a:endParaRPr>
          </a:p>
          <a:p>
            <a:r>
              <a:rPr lang="en-US" altLang="en-US" sz="1800" dirty="0" smtClean="0">
                <a:ea typeface="ＭＳ Ｐゴシック" pitchFamily="34" charset="-128"/>
              </a:rPr>
              <a:t>The MML Study Plan will be individual and unique to just you!</a:t>
            </a:r>
          </a:p>
          <a:p>
            <a:endParaRPr lang="en-US" altLang="en-US" sz="1800" dirty="0" smtClean="0">
              <a:ea typeface="ＭＳ Ｐゴシック" pitchFamily="34" charset="-128"/>
            </a:endParaRPr>
          </a:p>
          <a:p>
            <a:endParaRPr lang="en-US" altLang="en-US" sz="1800" dirty="0" smtClean="0">
              <a:ea typeface="ＭＳ Ｐゴシック" pitchFamily="34" charset="-128"/>
            </a:endParaRPr>
          </a:p>
          <a:p>
            <a:endParaRPr lang="en-US" altLang="en-US" sz="2000" dirty="0" smtClean="0">
              <a:ea typeface="ＭＳ Ｐゴシック" pitchFamily="34" charset="-128"/>
            </a:endParaRPr>
          </a:p>
          <a:p>
            <a:endParaRPr lang="en-US" altLang="en-US" sz="2000" dirty="0" smtClean="0">
              <a:ea typeface="ＭＳ Ｐゴシック" pitchFamily="34" charset="-128"/>
            </a:endParaRPr>
          </a:p>
        </p:txBody>
      </p:sp>
      <p:sp>
        <p:nvSpPr>
          <p:cNvPr id="18435" name="Title 2"/>
          <p:cNvSpPr>
            <a:spLocks noGrp="1"/>
          </p:cNvSpPr>
          <p:nvPr>
            <p:ph type="title"/>
          </p:nvPr>
        </p:nvSpPr>
        <p:spPr>
          <a:xfrm>
            <a:off x="457200" y="274638"/>
            <a:ext cx="8229600" cy="944562"/>
          </a:xfrm>
        </p:spPr>
        <p:txBody>
          <a:bodyPr/>
          <a:lstStyle/>
          <a:p>
            <a:pPr algn="ctr"/>
            <a:r>
              <a:rPr lang="en-US" altLang="en-US" smtClean="0">
                <a:ea typeface="ＭＳ Ｐゴシック" pitchFamily="34" charset="-128"/>
              </a:rPr>
              <a:t>Study Plan cont.</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1"/>
          <p:cNvSpPr>
            <a:spLocks noGrp="1" noChangeArrowheads="1"/>
          </p:cNvSpPr>
          <p:nvPr>
            <p:ph idx="1"/>
          </p:nvPr>
        </p:nvSpPr>
        <p:spPr>
          <a:xfrm>
            <a:off x="609600" y="1600200"/>
            <a:ext cx="8153400" cy="4800600"/>
          </a:xfrm>
        </p:spPr>
        <p:txBody>
          <a:bodyPr/>
          <a:lstStyle/>
          <a:p>
            <a:pPr eaLnBrk="1" hangingPunct="1"/>
            <a:r>
              <a:rPr lang="en-US" altLang="en-US" sz="2400" dirty="0" smtClean="0">
                <a:ea typeface="ＭＳ Ｐゴシック" pitchFamily="34" charset="-128"/>
              </a:rPr>
              <a:t>There will be 4 tests and a comprehensive final given during the semester.  All tests combined count for 70% of your grade.  </a:t>
            </a:r>
          </a:p>
          <a:p>
            <a:pPr eaLnBrk="1" hangingPunct="1"/>
            <a:r>
              <a:rPr lang="en-US" altLang="en-US" sz="2400" dirty="0" smtClean="0">
                <a:ea typeface="ＭＳ Ｐゴシック" pitchFamily="34" charset="-128"/>
              </a:rPr>
              <a:t>Tests days are shown on the front page of your syllabus.</a:t>
            </a:r>
          </a:p>
          <a:p>
            <a:pPr eaLnBrk="1" hangingPunct="1"/>
            <a:r>
              <a:rPr lang="en-US" altLang="en-US" sz="2400" dirty="0" smtClean="0">
                <a:ea typeface="ＭＳ Ｐゴシック" pitchFamily="34" charset="-128"/>
              </a:rPr>
              <a:t>During test weeks, the MTLC will be available for </a:t>
            </a:r>
            <a:r>
              <a:rPr lang="en-US" altLang="en-US" sz="2400" dirty="0" smtClean="0">
                <a:ea typeface="ＭＳ Ｐゴシック" pitchFamily="34" charset="-128"/>
              </a:rPr>
              <a:t>study and working on assignments </a:t>
            </a:r>
            <a:r>
              <a:rPr lang="en-US" altLang="en-US" sz="2400" dirty="0" smtClean="0">
                <a:ea typeface="ＭＳ Ｐゴシック" pitchFamily="34" charset="-128"/>
              </a:rPr>
              <a:t>during normal hours on Monday and </a:t>
            </a:r>
            <a:r>
              <a:rPr lang="en-US" altLang="en-US" sz="2400" dirty="0" smtClean="0">
                <a:ea typeface="ＭＳ Ｐゴシック" pitchFamily="34" charset="-128"/>
              </a:rPr>
              <a:t>Friday, but only between 9-10 </a:t>
            </a:r>
            <a:r>
              <a:rPr lang="en-US" altLang="en-US" sz="2400" dirty="0" smtClean="0">
                <a:ea typeface="ＭＳ Ｐゴシック" pitchFamily="34" charset="-128"/>
              </a:rPr>
              <a:t>PM on </a:t>
            </a:r>
            <a:r>
              <a:rPr lang="en-US" altLang="en-US" sz="2400" dirty="0" smtClean="0">
                <a:ea typeface="ＭＳ Ｐゴシック" pitchFamily="34" charset="-128"/>
              </a:rPr>
              <a:t>Tuesday-Thursday.  MA005 classes will NOT meet.</a:t>
            </a:r>
            <a:endParaRPr lang="en-US" altLang="en-US" sz="2400" dirty="0" smtClean="0">
              <a:ea typeface="ＭＳ Ｐゴシック" pitchFamily="34" charset="-128"/>
            </a:endParaRPr>
          </a:p>
          <a:p>
            <a:pPr eaLnBrk="1" hangingPunct="1"/>
            <a:r>
              <a:rPr lang="en-US" altLang="en-US" sz="2400" dirty="0" smtClean="0">
                <a:ea typeface="ＭＳ Ｐゴシック" pitchFamily="34" charset="-128"/>
              </a:rPr>
              <a:t>You will need to register for a test time for </a:t>
            </a:r>
            <a:r>
              <a:rPr lang="en-US" altLang="en-US" sz="2400" dirty="0" smtClean="0">
                <a:ea typeface="ＭＳ Ｐゴシック" pitchFamily="34" charset="-128"/>
              </a:rPr>
              <a:t>all Tests during test </a:t>
            </a:r>
            <a:r>
              <a:rPr lang="en-US" altLang="en-US" sz="2400" dirty="0" smtClean="0">
                <a:ea typeface="ＭＳ Ｐゴシック" pitchFamily="34" charset="-128"/>
              </a:rPr>
              <a:t>registration </a:t>
            </a:r>
            <a:r>
              <a:rPr lang="en-US" altLang="en-US" sz="2400" dirty="0" smtClean="0">
                <a:ea typeface="ＭＳ Ｐゴシック" pitchFamily="34" charset="-128"/>
              </a:rPr>
              <a:t>periods </a:t>
            </a:r>
            <a:r>
              <a:rPr lang="en-US" altLang="en-US" sz="2400" dirty="0" smtClean="0">
                <a:ea typeface="ＭＳ Ｐゴシック" pitchFamily="34" charset="-128"/>
              </a:rPr>
              <a:t>as noted on the front page of your syllabus.  We will begin this process on </a:t>
            </a:r>
            <a:r>
              <a:rPr lang="en-US" altLang="en-US" sz="2400" dirty="0" smtClean="0">
                <a:ea typeface="ＭＳ Ｐゴシック" pitchFamily="34" charset="-128"/>
              </a:rPr>
              <a:t>Monday 1/19</a:t>
            </a:r>
            <a:r>
              <a:rPr lang="en-US" altLang="en-US" sz="2400" dirty="0" smtClean="0">
                <a:ea typeface="ＭＳ Ｐゴシック" pitchFamily="34" charset="-128"/>
              </a:rPr>
              <a:t>.  Stay tuned for details.</a:t>
            </a:r>
          </a:p>
        </p:txBody>
      </p:sp>
      <p:sp>
        <p:nvSpPr>
          <p:cNvPr id="19459" name="Rectangle 2050"/>
          <p:cNvSpPr>
            <a:spLocks noGrp="1" noChangeArrowheads="1"/>
          </p:cNvSpPr>
          <p:nvPr>
            <p:ph type="title"/>
          </p:nvPr>
        </p:nvSpPr>
        <p:spPr>
          <a:xfrm>
            <a:off x="228600" y="381000"/>
            <a:ext cx="8715375" cy="609600"/>
          </a:xfrm>
        </p:spPr>
        <p:txBody>
          <a:bodyPr/>
          <a:lstStyle/>
          <a:p>
            <a:pPr algn="ctr" eaLnBrk="1" hangingPunct="1"/>
            <a:r>
              <a:rPr lang="en-US" altLang="en-US" smtClean="0">
                <a:ea typeface="ＭＳ Ｐゴシック" pitchFamily="34" charset="-128"/>
              </a:rPr>
              <a:t>Tests</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1"/>
          <p:cNvSpPr>
            <a:spLocks noGrp="1" noChangeArrowheads="1"/>
          </p:cNvSpPr>
          <p:nvPr>
            <p:ph idx="1"/>
          </p:nvPr>
        </p:nvSpPr>
        <p:spPr>
          <a:xfrm>
            <a:off x="609600" y="1676400"/>
            <a:ext cx="8153400" cy="4724400"/>
          </a:xfrm>
        </p:spPr>
        <p:txBody>
          <a:bodyPr/>
          <a:lstStyle/>
          <a:p>
            <a:pPr eaLnBrk="1" hangingPunct="1"/>
            <a:r>
              <a:rPr lang="en-US" altLang="en-US" dirty="0" smtClean="0">
                <a:ea typeface="ＭＳ Ｐゴシック" pitchFamily="34" charset="-128"/>
              </a:rPr>
              <a:t>Students will be allowed to replace the lowest regular test </a:t>
            </a:r>
            <a:r>
              <a:rPr lang="en-US" altLang="en-US" dirty="0" smtClean="0">
                <a:ea typeface="ＭＳ Ｐゴシック" pitchFamily="34" charset="-128"/>
              </a:rPr>
              <a:t>score </a:t>
            </a:r>
            <a:r>
              <a:rPr lang="en-US" altLang="en-US" dirty="0" smtClean="0">
                <a:ea typeface="ＭＳ Ｐゴシック" pitchFamily="34" charset="-128"/>
              </a:rPr>
              <a:t>with the </a:t>
            </a:r>
            <a:r>
              <a:rPr lang="en-US" altLang="en-US" dirty="0" smtClean="0">
                <a:ea typeface="ＭＳ Ｐゴシック" pitchFamily="34" charset="-128"/>
              </a:rPr>
              <a:t>score </a:t>
            </a:r>
            <a:r>
              <a:rPr lang="en-US" altLang="en-US" dirty="0" smtClean="0">
                <a:ea typeface="ＭＳ Ｐゴシック" pitchFamily="34" charset="-128"/>
              </a:rPr>
              <a:t>made on the final exam. However, </a:t>
            </a:r>
            <a:r>
              <a:rPr lang="en-US" altLang="en-US" dirty="0" smtClean="0">
                <a:ea typeface="ＭＳ Ｐゴシック" pitchFamily="34" charset="-128"/>
              </a:rPr>
              <a:t>scores penalized due </a:t>
            </a:r>
            <a:r>
              <a:rPr lang="en-US" altLang="en-US" dirty="0" smtClean="0">
                <a:ea typeface="ＭＳ Ｐゴシック" pitchFamily="34" charset="-128"/>
              </a:rPr>
              <a:t>to academic misconduct will not be replaced. Final Exams will still count the normal 30% as </a:t>
            </a:r>
            <a:r>
              <a:rPr lang="en-US" altLang="en-US" dirty="0" smtClean="0">
                <a:ea typeface="ＭＳ Ｐゴシック" pitchFamily="34" charset="-128"/>
              </a:rPr>
              <a:t>well.  Notice this means HALF your course grade may be determined by testing in the last two weeks of the semester.</a:t>
            </a:r>
            <a:endParaRPr lang="en-US" altLang="en-US" dirty="0" smtClean="0">
              <a:ea typeface="ＭＳ Ｐゴシック" pitchFamily="34" charset="-128"/>
            </a:endParaRPr>
          </a:p>
        </p:txBody>
      </p:sp>
      <p:sp>
        <p:nvSpPr>
          <p:cNvPr id="20483" name="Rectangle 2050"/>
          <p:cNvSpPr>
            <a:spLocks noGrp="1" noChangeArrowheads="1"/>
          </p:cNvSpPr>
          <p:nvPr>
            <p:ph type="title"/>
          </p:nvPr>
        </p:nvSpPr>
        <p:spPr>
          <a:xfrm>
            <a:off x="228600" y="617538"/>
            <a:ext cx="8715375" cy="906462"/>
          </a:xfrm>
        </p:spPr>
        <p:txBody>
          <a:bodyPr/>
          <a:lstStyle/>
          <a:p>
            <a:pPr algn="ctr" eaLnBrk="1" hangingPunct="1"/>
            <a:r>
              <a:rPr lang="en-US" altLang="en-US" smtClean="0">
                <a:ea typeface="ＭＳ Ｐゴシック" pitchFamily="34" charset="-128"/>
              </a:rPr>
              <a:t>Test Replacement Policy</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609600" y="1600200"/>
            <a:ext cx="7772400" cy="4800600"/>
          </a:xfrm>
        </p:spPr>
        <p:txBody>
          <a:bodyPr/>
          <a:lstStyle/>
          <a:p>
            <a:pPr eaLnBrk="1" hangingPunct="1">
              <a:lnSpc>
                <a:spcPct val="80000"/>
              </a:lnSpc>
            </a:pPr>
            <a:endParaRPr lang="en-US" altLang="en-US" sz="2000" dirty="0" smtClean="0">
              <a:ea typeface="ＭＳ Ｐゴシック" pitchFamily="34" charset="-128"/>
            </a:endParaRPr>
          </a:p>
          <a:p>
            <a:pPr eaLnBrk="1" hangingPunct="1">
              <a:lnSpc>
                <a:spcPct val="80000"/>
              </a:lnSpc>
            </a:pPr>
            <a:r>
              <a:rPr lang="en-US" altLang="en-US" sz="2400" dirty="0" smtClean="0">
                <a:ea typeface="ＭＳ Ｐゴシック" pitchFamily="34" charset="-128"/>
              </a:rPr>
              <a:t>Homework and quizzes may be completed at home. However, if grades are not successfully sent from home </a:t>
            </a:r>
            <a:r>
              <a:rPr lang="en-US" altLang="en-US" sz="2400" u="sng" dirty="0" smtClean="0">
                <a:ea typeface="ＭＳ Ｐゴシック" pitchFamily="34" charset="-128"/>
              </a:rPr>
              <a:t>for any reason,</a:t>
            </a:r>
            <a:r>
              <a:rPr lang="en-US" altLang="en-US" sz="2400" dirty="0" smtClean="0">
                <a:ea typeface="ＭＳ Ｐゴシック" pitchFamily="34" charset="-128"/>
              </a:rPr>
              <a:t> you will </a:t>
            </a:r>
            <a:r>
              <a:rPr lang="en-US" altLang="en-US" sz="2400" u="sng" dirty="0" smtClean="0">
                <a:ea typeface="ＭＳ Ｐゴシック" pitchFamily="34" charset="-128"/>
              </a:rPr>
              <a:t>not</a:t>
            </a:r>
            <a:r>
              <a:rPr lang="en-US" altLang="en-US" sz="2400" dirty="0" smtClean="0">
                <a:ea typeface="ＭＳ Ｐゴシック" pitchFamily="34" charset="-128"/>
              </a:rPr>
              <a:t> be able to retry the work after the deadline has passed. </a:t>
            </a:r>
            <a:r>
              <a:rPr lang="en-US" altLang="en-US" sz="2400" dirty="0" smtClean="0">
                <a:ea typeface="ＭＳ Ｐゴシック" pitchFamily="34" charset="-128"/>
              </a:rPr>
              <a:t>Work ahead, or work at the MTLC.</a:t>
            </a:r>
            <a:endParaRPr lang="en-US" altLang="en-US" sz="2400" dirty="0" smtClean="0">
              <a:ea typeface="ＭＳ Ｐゴシック" pitchFamily="34" charset="-128"/>
            </a:endParaRPr>
          </a:p>
          <a:p>
            <a:pPr eaLnBrk="1" hangingPunct="1">
              <a:lnSpc>
                <a:spcPct val="80000"/>
              </a:lnSpc>
            </a:pPr>
            <a:r>
              <a:rPr lang="en-US" altLang="en-US" sz="2400" dirty="0" smtClean="0">
                <a:ea typeface="ＭＳ Ｐゴシック" pitchFamily="34" charset="-128"/>
              </a:rPr>
              <a:t>The math software does not work well with SAFARI browser found on Apple products. Use Firefox </a:t>
            </a:r>
            <a:r>
              <a:rPr lang="en-US" altLang="en-US" sz="2400" dirty="0" smtClean="0">
                <a:ea typeface="ＭＳ Ｐゴシック" pitchFamily="34" charset="-128"/>
              </a:rPr>
              <a:t>as your browser </a:t>
            </a:r>
            <a:r>
              <a:rPr lang="en-US" altLang="en-US" sz="2400" dirty="0" smtClean="0">
                <a:ea typeface="ＭＳ Ｐゴシック" pitchFamily="34" charset="-128"/>
              </a:rPr>
              <a:t>and you should have success. </a:t>
            </a:r>
          </a:p>
          <a:p>
            <a:pPr eaLnBrk="1" hangingPunct="1">
              <a:lnSpc>
                <a:spcPct val="80000"/>
              </a:lnSpc>
            </a:pPr>
            <a:r>
              <a:rPr lang="en-US" altLang="en-US" sz="2400" dirty="0" smtClean="0">
                <a:ea typeface="ＭＳ Ｐゴシック" pitchFamily="34" charset="-128"/>
              </a:rPr>
              <a:t>If you ever encounter “Time Out Errors” on your personal computers, try </a:t>
            </a:r>
            <a:r>
              <a:rPr lang="en-US" altLang="en-US" sz="2400" dirty="0" smtClean="0">
                <a:ea typeface="ＭＳ Ｐゴシック" pitchFamily="34" charset="-128"/>
              </a:rPr>
              <a:t>clearing recent history and deleting Cookies, or </a:t>
            </a:r>
            <a:r>
              <a:rPr lang="en-US" altLang="en-US" sz="2400" dirty="0" smtClean="0">
                <a:ea typeface="ＭＳ Ｐゴシック" pitchFamily="34" charset="-128"/>
              </a:rPr>
              <a:t>try a different </a:t>
            </a:r>
            <a:r>
              <a:rPr lang="en-US" altLang="en-US" sz="2400" dirty="0" smtClean="0">
                <a:ea typeface="ＭＳ Ｐゴシック" pitchFamily="34" charset="-128"/>
              </a:rPr>
              <a:t>browser. At the MTLC, try moving to a different computer</a:t>
            </a:r>
            <a:r>
              <a:rPr lang="en-US" altLang="en-US" sz="2400" dirty="0" smtClean="0">
                <a:ea typeface="ＭＳ Ｐゴシック" pitchFamily="34" charset="-128"/>
              </a:rPr>
              <a:t>.</a:t>
            </a:r>
            <a:endParaRPr lang="en-US" altLang="en-US" sz="2000" dirty="0" smtClean="0">
              <a:ea typeface="ＭＳ Ｐゴシック" pitchFamily="34" charset="-128"/>
            </a:endParaRPr>
          </a:p>
          <a:p>
            <a:pPr eaLnBrk="1" hangingPunct="1">
              <a:lnSpc>
                <a:spcPct val="80000"/>
              </a:lnSpc>
            </a:pPr>
            <a:r>
              <a:rPr lang="en-US" altLang="en-US" sz="2400" b="1" dirty="0" smtClean="0">
                <a:ea typeface="ＭＳ Ｐゴシック" pitchFamily="34" charset="-128"/>
              </a:rPr>
              <a:t>Tests </a:t>
            </a:r>
            <a:r>
              <a:rPr lang="en-US" altLang="en-US" sz="2400" b="1" u="sng" dirty="0" smtClean="0">
                <a:ea typeface="ＭＳ Ｐゴシック" pitchFamily="34" charset="-128"/>
              </a:rPr>
              <a:t>must</a:t>
            </a:r>
            <a:r>
              <a:rPr lang="en-US" altLang="en-US" sz="2400" b="1" dirty="0" smtClean="0">
                <a:ea typeface="ＭＳ Ｐゴシック" pitchFamily="34" charset="-128"/>
              </a:rPr>
              <a:t> be completed in the MTLC.</a:t>
            </a:r>
          </a:p>
          <a:p>
            <a:pPr eaLnBrk="1" hangingPunct="1">
              <a:lnSpc>
                <a:spcPct val="80000"/>
              </a:lnSpc>
            </a:pPr>
            <a:endParaRPr lang="en-US" altLang="en-US" sz="2000" dirty="0" smtClean="0">
              <a:ea typeface="ＭＳ Ｐゴシック" pitchFamily="34" charset="-128"/>
            </a:endParaRPr>
          </a:p>
          <a:p>
            <a:pPr eaLnBrk="1" hangingPunct="1">
              <a:lnSpc>
                <a:spcPct val="80000"/>
              </a:lnSpc>
              <a:buFont typeface="Wingdings" pitchFamily="2" charset="2"/>
              <a:buNone/>
            </a:pPr>
            <a:r>
              <a:rPr lang="en-US" altLang="en-US" sz="2000" dirty="0" smtClean="0">
                <a:ea typeface="ＭＳ Ｐゴシック" pitchFamily="34" charset="-128"/>
              </a:rPr>
              <a:t>  </a:t>
            </a:r>
          </a:p>
        </p:txBody>
      </p:sp>
      <p:sp>
        <p:nvSpPr>
          <p:cNvPr id="21507" name="Rectangle 2"/>
          <p:cNvSpPr>
            <a:spLocks noGrp="1" noChangeArrowheads="1"/>
          </p:cNvSpPr>
          <p:nvPr>
            <p:ph type="title"/>
          </p:nvPr>
        </p:nvSpPr>
        <p:spPr>
          <a:xfrm>
            <a:off x="152400" y="617538"/>
            <a:ext cx="8791575" cy="906462"/>
          </a:xfrm>
        </p:spPr>
        <p:txBody>
          <a:bodyPr/>
          <a:lstStyle/>
          <a:p>
            <a:pPr algn="ctr" eaLnBrk="1" hangingPunct="1"/>
            <a:r>
              <a:rPr lang="en-US" altLang="en-US" smtClean="0">
                <a:ea typeface="ＭＳ Ｐゴシック" pitchFamily="34" charset="-128"/>
              </a:rPr>
              <a:t>Working at Home</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1150938" y="304800"/>
            <a:ext cx="7793037" cy="1143000"/>
          </a:xfrm>
        </p:spPr>
        <p:txBody>
          <a:bodyPr/>
          <a:lstStyle/>
          <a:p>
            <a:pPr eaLnBrk="1" hangingPunct="1"/>
            <a:r>
              <a:rPr lang="en-US" altLang="en-US" smtClean="0"/>
              <a:t>Welcome to the MTLC</a:t>
            </a:r>
          </a:p>
        </p:txBody>
      </p:sp>
      <p:sp>
        <p:nvSpPr>
          <p:cNvPr id="4099" name="Rectangle 1027"/>
          <p:cNvSpPr>
            <a:spLocks noGrp="1" noChangeArrowheads="1"/>
          </p:cNvSpPr>
          <p:nvPr>
            <p:ph type="body" idx="1"/>
          </p:nvPr>
        </p:nvSpPr>
        <p:spPr>
          <a:xfrm>
            <a:off x="838200" y="2017713"/>
            <a:ext cx="7772400" cy="4114800"/>
          </a:xfrm>
        </p:spPr>
        <p:txBody>
          <a:bodyPr/>
          <a:lstStyle/>
          <a:p>
            <a:pPr algn="ctr" eaLnBrk="1" hangingPunct="1">
              <a:buFont typeface="Wingdings" pitchFamily="2" charset="2"/>
              <a:buNone/>
            </a:pPr>
            <a:r>
              <a:rPr lang="en-US" altLang="en-US" u="sng" dirty="0" smtClean="0"/>
              <a:t>Instructors</a:t>
            </a:r>
          </a:p>
          <a:p>
            <a:pPr algn="ctr" eaLnBrk="1" hangingPunct="1">
              <a:buFont typeface="Wingdings" pitchFamily="2" charset="2"/>
              <a:buNone/>
            </a:pPr>
            <a:r>
              <a:rPr lang="en-US" altLang="en-US" sz="1800" u="sng" dirty="0" smtClean="0"/>
              <a:t> </a:t>
            </a:r>
          </a:p>
          <a:p>
            <a:pPr eaLnBrk="1" hangingPunct="1">
              <a:buFont typeface="Wingdings" pitchFamily="2" charset="2"/>
              <a:buNone/>
            </a:pPr>
            <a:r>
              <a:rPr lang="en-US" altLang="en-US" sz="2800" dirty="0" smtClean="0"/>
              <a:t>Section 01: Pat Moore</a:t>
            </a:r>
          </a:p>
          <a:p>
            <a:pPr eaLnBrk="1" hangingPunct="1">
              <a:buFont typeface="Wingdings" pitchFamily="2" charset="2"/>
              <a:buNone/>
            </a:pPr>
            <a:r>
              <a:rPr lang="en-US" altLang="en-US" sz="2800" dirty="0" smtClean="0"/>
              <a:t>Section 02: Pat Moore</a:t>
            </a:r>
          </a:p>
          <a:p>
            <a:pPr algn="ctr" eaLnBrk="1" hangingPunct="1">
              <a:buFont typeface="Wingdings" pitchFamily="2" charset="2"/>
              <a:buNone/>
            </a:pPr>
            <a:endParaRPr lang="en-US" altLang="en-US" sz="2400" dirty="0" smtClean="0"/>
          </a:p>
          <a:p>
            <a:pPr algn="ctr" eaLnBrk="1" hangingPunct="1">
              <a:buFont typeface="Wingdings" pitchFamily="2" charset="2"/>
              <a:buNone/>
            </a:pPr>
            <a:r>
              <a:rPr lang="en-US" altLang="en-US" sz="2400" dirty="0" smtClean="0"/>
              <a:t>Email your instructor at: </a:t>
            </a:r>
            <a:r>
              <a:rPr lang="en-US" altLang="en-US" sz="2400" dirty="0" smtClean="0">
                <a:hlinkClick r:id="rId3"/>
              </a:rPr>
              <a:t>ma005mtlc@as.ua.edu</a:t>
            </a:r>
            <a:r>
              <a:rPr lang="en-US" altLang="en-US" sz="2400" dirty="0" smtClean="0"/>
              <a:t> </a:t>
            </a:r>
          </a:p>
          <a:p>
            <a:pPr algn="ctr" eaLnBrk="1" hangingPunct="1">
              <a:buFont typeface="Wingdings" pitchFamily="2" charset="2"/>
              <a:buNone/>
            </a:pPr>
            <a:endParaRPr lang="en-US" altLang="en-US" sz="2400" dirty="0" smtClean="0"/>
          </a:p>
          <a:p>
            <a:pPr algn="ctr" eaLnBrk="1" hangingPunct="1">
              <a:buFont typeface="Wingdings" pitchFamily="2" charset="2"/>
              <a:buNone/>
            </a:pPr>
            <a:endParaRPr lang="en-US" altLang="en-US" sz="2400" dirty="0" smtClean="0"/>
          </a:p>
          <a:p>
            <a:pPr algn="ctr" eaLnBrk="1" hangingPunct="1">
              <a:buFont typeface="Wingdings" pitchFamily="2" charset="2"/>
              <a:buNone/>
            </a:pPr>
            <a:endParaRPr lang="en-US" altLang="en-US" dirty="0" smtClean="0"/>
          </a:p>
          <a:p>
            <a:pPr algn="ctr" eaLnBrk="1" hangingPunct="1">
              <a:buFont typeface="Wingdings" pitchFamily="2" charset="2"/>
              <a:buNone/>
            </a:pPr>
            <a:endParaRPr lang="en-US" altLang="en-US" dirty="0" smtClean="0"/>
          </a:p>
          <a:p>
            <a:pPr algn="ctr" eaLnBrk="1" hangingPunct="1">
              <a:buFont typeface="Wingdings" pitchFamily="2" charset="2"/>
              <a:buNone/>
            </a:pPr>
            <a:r>
              <a:rPr lang="en-US" altLang="en-US" dirty="0" smtClean="0"/>
              <a:t>       </a:t>
            </a:r>
          </a:p>
          <a:p>
            <a:pPr eaLnBrk="1" hangingPunct="1">
              <a:buFont typeface="Wingdings" pitchFamily="2" charset="2"/>
              <a:buNone/>
            </a:pPr>
            <a:endParaRPr lang="en-US" altLang="en-US" sz="1400" dirty="0" smtClean="0"/>
          </a:p>
          <a:p>
            <a:pPr eaLnBrk="1" hangingPunct="1">
              <a:buFont typeface="Wingdings" pitchFamily="2" charset="2"/>
              <a:buNone/>
            </a:pPr>
            <a:endParaRPr lang="en-US" alt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idx="1"/>
          </p:nvPr>
        </p:nvSpPr>
        <p:spPr>
          <a:xfrm>
            <a:off x="152400" y="2209800"/>
            <a:ext cx="8802688" cy="3922713"/>
          </a:xfrm>
        </p:spPr>
        <p:txBody>
          <a:bodyPr/>
          <a:lstStyle/>
          <a:p>
            <a:pPr eaLnBrk="1" hangingPunct="1"/>
            <a:r>
              <a:rPr lang="en-US" altLang="en-US" sz="2800" dirty="0" smtClean="0">
                <a:ea typeface="ＭＳ Ｐゴシック" pitchFamily="34" charset="-128"/>
              </a:rPr>
              <a:t>If you have </a:t>
            </a:r>
            <a:r>
              <a:rPr lang="en-US" altLang="en-US" sz="2800" dirty="0" smtClean="0">
                <a:ea typeface="ＭＳ Ｐゴシック" pitchFamily="34" charset="-128"/>
              </a:rPr>
              <a:t>ANY </a:t>
            </a:r>
            <a:r>
              <a:rPr lang="en-US" altLang="en-US" sz="2800" dirty="0" smtClean="0">
                <a:ea typeface="ＭＳ Ｐゴシック" pitchFamily="34" charset="-128"/>
              </a:rPr>
              <a:t>trouble with the software or </a:t>
            </a:r>
            <a:r>
              <a:rPr lang="en-US" altLang="en-US" sz="2800" dirty="0" smtClean="0">
                <a:ea typeface="ＭＳ Ｐゴシック" pitchFamily="34" charset="-128"/>
              </a:rPr>
              <a:t>with reaching </a:t>
            </a:r>
            <a:r>
              <a:rPr lang="en-US" altLang="en-US" sz="2800" dirty="0" smtClean="0">
                <a:ea typeface="ＭＳ Ｐゴシック" pitchFamily="34" charset="-128"/>
              </a:rPr>
              <a:t>your assignments, then you need to come by the MTLC during operating hours and let someone assist you.</a:t>
            </a:r>
          </a:p>
          <a:p>
            <a:pPr eaLnBrk="1" hangingPunct="1"/>
            <a:endParaRPr lang="en-US" altLang="en-US" sz="2800" dirty="0" smtClean="0">
              <a:ea typeface="ＭＳ Ｐゴシック" pitchFamily="34" charset="-128"/>
            </a:endParaRPr>
          </a:p>
          <a:p>
            <a:pPr eaLnBrk="1" hangingPunct="1"/>
            <a:r>
              <a:rPr lang="en-US" altLang="en-US" sz="2800" dirty="0" smtClean="0">
                <a:ea typeface="ＭＳ Ｐゴシック" pitchFamily="34" charset="-128"/>
              </a:rPr>
              <a:t>In fact the answer to almost </a:t>
            </a:r>
            <a:r>
              <a:rPr lang="en-US" altLang="en-US" sz="2800" dirty="0" smtClean="0">
                <a:ea typeface="ＭＳ Ｐゴシック" pitchFamily="34" charset="-128"/>
              </a:rPr>
              <a:t>ALL </a:t>
            </a:r>
            <a:r>
              <a:rPr lang="en-US" altLang="en-US" sz="2800" dirty="0" smtClean="0">
                <a:ea typeface="ＭＳ Ｐゴシック" pitchFamily="34" charset="-128"/>
              </a:rPr>
              <a:t>questions or problems is “come to the lab and ask” </a:t>
            </a:r>
            <a:r>
              <a:rPr lang="en-US" altLang="en-US" sz="2800" dirty="0" smtClean="0">
                <a:ea typeface="ＭＳ Ｐゴシック" pitchFamily="34" charset="-128"/>
              </a:rPr>
              <a:t>… and </a:t>
            </a:r>
            <a:r>
              <a:rPr lang="en-US" altLang="en-US" sz="2800" dirty="0" smtClean="0">
                <a:ea typeface="ＭＳ Ｐゴシック" pitchFamily="34" charset="-128"/>
              </a:rPr>
              <a:t>better sooner than later. </a:t>
            </a:r>
            <a:endParaRPr lang="en-US" altLang="en-US" dirty="0" smtClean="0">
              <a:ea typeface="ＭＳ Ｐゴシック" pitchFamily="34" charset="-128"/>
            </a:endParaRPr>
          </a:p>
        </p:txBody>
      </p:sp>
      <p:sp>
        <p:nvSpPr>
          <p:cNvPr id="22531" name="Rectangle 2"/>
          <p:cNvSpPr>
            <a:spLocks noGrp="1" noChangeArrowheads="1"/>
          </p:cNvSpPr>
          <p:nvPr>
            <p:ph type="title"/>
          </p:nvPr>
        </p:nvSpPr>
        <p:spPr>
          <a:xfrm>
            <a:off x="457200" y="457200"/>
            <a:ext cx="8229600" cy="1143000"/>
          </a:xfrm>
        </p:spPr>
        <p:txBody>
          <a:bodyPr/>
          <a:lstStyle/>
          <a:p>
            <a:pPr algn="ctr" eaLnBrk="1" hangingPunct="1"/>
            <a:r>
              <a:rPr lang="en-US" altLang="en-US" sz="3600" smtClean="0">
                <a:ea typeface="ＭＳ Ｐゴシック" pitchFamily="34" charset="-128"/>
              </a:rPr>
              <a:t>Problems or Questions</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617538"/>
            <a:ext cx="8763000" cy="754062"/>
          </a:xfrm>
        </p:spPr>
        <p:txBody>
          <a:bodyPr/>
          <a:lstStyle/>
          <a:p>
            <a:pPr algn="ctr" eaLnBrk="1" hangingPunct="1"/>
            <a:r>
              <a:rPr lang="en-US" altLang="en-US" sz="4500" smtClean="0">
                <a:ea typeface="ＭＳ Ｐゴシック" pitchFamily="34" charset="-128"/>
              </a:rPr>
              <a:t>Extra Help:  CAS</a:t>
            </a:r>
          </a:p>
        </p:txBody>
      </p:sp>
      <p:sp>
        <p:nvSpPr>
          <p:cNvPr id="19459" name="Rectangle 3"/>
          <p:cNvSpPr>
            <a:spLocks noGrp="1" noChangeArrowheads="1"/>
          </p:cNvSpPr>
          <p:nvPr>
            <p:ph idx="1"/>
          </p:nvPr>
        </p:nvSpPr>
        <p:spPr>
          <a:xfrm>
            <a:off x="457200" y="1752600"/>
            <a:ext cx="8229600" cy="4648200"/>
          </a:xfrm>
        </p:spPr>
        <p:txBody>
          <a:bodyPr>
            <a:normAutofit/>
          </a:bodyPr>
          <a:lstStyle/>
          <a:p>
            <a:pPr marL="274320" indent="-274320" eaLnBrk="1" fontAlgn="auto" hangingPunct="1">
              <a:spcAft>
                <a:spcPts val="0"/>
              </a:spcAft>
              <a:buClr>
                <a:schemeClr val="accent3"/>
              </a:buClr>
              <a:buFont typeface="Wingdings 2"/>
              <a:buNone/>
              <a:defRPr/>
            </a:pPr>
            <a:r>
              <a:rPr lang="en-US" dirty="0" smtClean="0">
                <a:latin typeface="+mj-lt"/>
              </a:rPr>
              <a:t>Center for Academic Success (</a:t>
            </a:r>
            <a:r>
              <a:rPr lang="en-US" dirty="0" err="1" smtClean="0">
                <a:latin typeface="+mj-lt"/>
              </a:rPr>
              <a:t>Osband</a:t>
            </a:r>
            <a:r>
              <a:rPr lang="en-US" dirty="0" smtClean="0">
                <a:latin typeface="+mj-lt"/>
              </a:rPr>
              <a:t> Hall) has many resources at your disposal:</a:t>
            </a:r>
          </a:p>
          <a:p>
            <a:pPr marL="274320" indent="-274320" eaLnBrk="1" fontAlgn="auto" hangingPunct="1">
              <a:spcAft>
                <a:spcPts val="0"/>
              </a:spcAft>
              <a:buClr>
                <a:schemeClr val="accent3"/>
              </a:buClr>
              <a:buFont typeface="Wingdings 2"/>
              <a:buNone/>
              <a:defRPr/>
            </a:pPr>
            <a:endParaRPr lang="en-US" sz="1000" dirty="0" smtClean="0">
              <a:latin typeface="+mj-lt"/>
            </a:endParaRPr>
          </a:p>
          <a:p>
            <a:pPr marL="274320" indent="-274320" eaLnBrk="1" fontAlgn="auto" hangingPunct="1">
              <a:spcAft>
                <a:spcPts val="0"/>
              </a:spcAft>
              <a:buClr>
                <a:schemeClr val="accent3"/>
              </a:buClr>
              <a:defRPr/>
            </a:pPr>
            <a:r>
              <a:rPr lang="en-US" sz="2400" dirty="0" smtClean="0">
                <a:latin typeface="+mj-lt"/>
              </a:rPr>
              <a:t>Free individual tutoring sessions are available in </a:t>
            </a:r>
            <a:r>
              <a:rPr lang="en-US" sz="2400" dirty="0" err="1" smtClean="0">
                <a:latin typeface="+mj-lt"/>
              </a:rPr>
              <a:t>Osband</a:t>
            </a:r>
            <a:r>
              <a:rPr lang="en-US" sz="2400" dirty="0" smtClean="0">
                <a:latin typeface="+mj-lt"/>
              </a:rPr>
              <a:t> Hall by appointment and on a walk-in basis.</a:t>
            </a:r>
          </a:p>
          <a:p>
            <a:pPr marL="274320" indent="-274320" eaLnBrk="1" fontAlgn="auto" hangingPunct="1">
              <a:spcAft>
                <a:spcPts val="0"/>
              </a:spcAft>
              <a:buClr>
                <a:schemeClr val="accent3"/>
              </a:buClr>
              <a:defRPr/>
            </a:pPr>
            <a:r>
              <a:rPr lang="en-US" sz="2400" dirty="0" smtClean="0">
                <a:latin typeface="+mj-lt"/>
              </a:rPr>
              <a:t>Go to </a:t>
            </a:r>
            <a:r>
              <a:rPr lang="en-US" sz="2400" dirty="0" smtClean="0">
                <a:solidFill>
                  <a:srgbClr val="FF0000"/>
                </a:solidFill>
                <a:latin typeface="+mj-lt"/>
              </a:rPr>
              <a:t>www.cas.ua.edu</a:t>
            </a:r>
            <a:r>
              <a:rPr lang="en-US" sz="2400" dirty="0" smtClean="0">
                <a:latin typeface="+mj-lt"/>
              </a:rPr>
              <a:t> to see times for help sessions and test reviews or to schedule a tutoring appointment.</a:t>
            </a:r>
          </a:p>
          <a:p>
            <a:pPr marL="274320" indent="-274320" eaLnBrk="1" fontAlgn="auto" hangingPunct="1">
              <a:spcAft>
                <a:spcPts val="0"/>
              </a:spcAft>
              <a:buClr>
                <a:schemeClr val="accent3"/>
              </a:buClr>
              <a:defRPr/>
            </a:pPr>
            <a:r>
              <a:rPr lang="en-US" sz="2400" dirty="0" smtClean="0">
                <a:latin typeface="+mj-lt"/>
              </a:rPr>
              <a:t>CAS now </a:t>
            </a:r>
            <a:r>
              <a:rPr lang="en-US" sz="2400" dirty="0" smtClean="0">
                <a:latin typeface="+mj-lt"/>
              </a:rPr>
              <a:t>offers </a:t>
            </a:r>
            <a:r>
              <a:rPr lang="en-US" sz="2400" dirty="0" smtClean="0">
                <a:latin typeface="+mj-lt"/>
              </a:rPr>
              <a:t>online tutoring sessions; check the web site.  </a:t>
            </a:r>
            <a:r>
              <a:rPr lang="en-US" sz="2400" dirty="0" smtClean="0">
                <a:latin typeface="+mj-lt"/>
              </a:rPr>
              <a:t>Also check for additional support material.  Topics go way beyond math help!</a:t>
            </a:r>
          </a:p>
          <a:p>
            <a:pPr marL="274320" indent="-274320" eaLnBrk="1" fontAlgn="auto" hangingPunct="1">
              <a:spcAft>
                <a:spcPts val="0"/>
              </a:spcAft>
              <a:buClr>
                <a:schemeClr val="accent3"/>
              </a:buClr>
              <a:buFont typeface="Wingdings 2"/>
              <a:buNone/>
              <a:defRPr/>
            </a:pPr>
            <a:endParaRPr lang="en-US" sz="1400" dirty="0" smtClean="0">
              <a:latin typeface="+mj-lt"/>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150938" y="617538"/>
            <a:ext cx="7793037" cy="677862"/>
          </a:xfrm>
        </p:spPr>
        <p:txBody>
          <a:bodyPr/>
          <a:lstStyle/>
          <a:p>
            <a:r>
              <a:rPr lang="en-US" altLang="en-US" sz="4500" smtClean="0">
                <a:ea typeface="ＭＳ Ｐゴシック" pitchFamily="34" charset="-128"/>
              </a:rPr>
              <a:t>Disability Accommodations</a:t>
            </a:r>
          </a:p>
        </p:txBody>
      </p:sp>
      <p:sp>
        <p:nvSpPr>
          <p:cNvPr id="12291" name="Content Placeholder 2"/>
          <p:cNvSpPr>
            <a:spLocks noGrp="1"/>
          </p:cNvSpPr>
          <p:nvPr>
            <p:ph idx="1"/>
          </p:nvPr>
        </p:nvSpPr>
        <p:spPr>
          <a:xfrm>
            <a:off x="685800" y="2017713"/>
            <a:ext cx="8269288" cy="4114800"/>
          </a:xfrm>
        </p:spPr>
        <p:txBody>
          <a:bodyPr/>
          <a:lstStyle/>
          <a:p>
            <a:pPr>
              <a:defRPr/>
            </a:pPr>
            <a:r>
              <a:rPr lang="en-US" dirty="0" smtClean="0">
                <a:latin typeface="+mj-lt"/>
              </a:rPr>
              <a:t>Office of Disability Services</a:t>
            </a:r>
          </a:p>
          <a:p>
            <a:pPr lvl="1">
              <a:defRPr/>
            </a:pPr>
            <a:r>
              <a:rPr lang="en-US" dirty="0" smtClean="0">
                <a:latin typeface="+mj-lt"/>
              </a:rPr>
              <a:t>348-4285</a:t>
            </a:r>
          </a:p>
          <a:p>
            <a:pPr>
              <a:defRPr/>
            </a:pPr>
            <a:r>
              <a:rPr lang="en-US" dirty="0" smtClean="0">
                <a:latin typeface="+mj-lt"/>
              </a:rPr>
              <a:t>Bring paperwork from ODS to your instructor or directly to the MTLC.</a:t>
            </a:r>
          </a:p>
          <a:p>
            <a:pPr>
              <a:defRPr/>
            </a:pPr>
            <a:r>
              <a:rPr lang="en-US" dirty="0" smtClean="0">
                <a:latin typeface="+mj-lt"/>
              </a:rPr>
              <a:t>Do this </a:t>
            </a:r>
            <a:r>
              <a:rPr lang="en-US" dirty="0" smtClean="0">
                <a:solidFill>
                  <a:srgbClr val="FF3300"/>
                </a:solidFill>
                <a:latin typeface="+mj-lt"/>
              </a:rPr>
              <a:t>as soon as possible</a:t>
            </a:r>
            <a:r>
              <a:rPr lang="en-US" dirty="0" smtClean="0">
                <a:latin typeface="+mj-lt"/>
              </a:rPr>
              <a:t>.</a:t>
            </a:r>
          </a:p>
          <a:p>
            <a:pPr>
              <a:defRPr/>
            </a:pPr>
            <a:r>
              <a:rPr lang="en-US" dirty="0" smtClean="0">
                <a:latin typeface="+mj-lt"/>
              </a:rPr>
              <a:t>Must be done </a:t>
            </a:r>
            <a:r>
              <a:rPr lang="en-US" dirty="0" smtClean="0">
                <a:latin typeface="+mj-lt"/>
              </a:rPr>
              <a:t>anew </a:t>
            </a:r>
            <a:r>
              <a:rPr lang="en-US" dirty="0" smtClean="0">
                <a:solidFill>
                  <a:srgbClr val="FF0000"/>
                </a:solidFill>
                <a:latin typeface="+mj-lt"/>
              </a:rPr>
              <a:t>each </a:t>
            </a:r>
            <a:r>
              <a:rPr lang="en-US" dirty="0" smtClean="0">
                <a:solidFill>
                  <a:srgbClr val="FF0000"/>
                </a:solidFill>
                <a:latin typeface="+mj-lt"/>
              </a:rPr>
              <a:t>semester</a:t>
            </a:r>
            <a:r>
              <a:rPr lang="en-US" dirty="0" smtClean="0">
                <a:latin typeface="+mj-lt"/>
              </a:rPr>
              <a:t>.</a:t>
            </a: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50938" y="617538"/>
            <a:ext cx="7793037" cy="906462"/>
          </a:xfrm>
        </p:spPr>
        <p:txBody>
          <a:bodyPr/>
          <a:lstStyle/>
          <a:p>
            <a:pPr eaLnBrk="1" hangingPunct="1"/>
            <a:r>
              <a:rPr lang="en-US" altLang="en-US" smtClean="0"/>
              <a:t>Network Access Login</a:t>
            </a:r>
          </a:p>
        </p:txBody>
      </p:sp>
      <p:sp>
        <p:nvSpPr>
          <p:cNvPr id="25603" name="Rectangle 3"/>
          <p:cNvSpPr>
            <a:spLocks noGrp="1" noChangeArrowheads="1"/>
          </p:cNvSpPr>
          <p:nvPr>
            <p:ph type="body" idx="1"/>
          </p:nvPr>
        </p:nvSpPr>
        <p:spPr>
          <a:xfrm>
            <a:off x="609600" y="2017713"/>
            <a:ext cx="8345488" cy="4114800"/>
          </a:xfrm>
        </p:spPr>
        <p:txBody>
          <a:bodyPr/>
          <a:lstStyle/>
          <a:p>
            <a:pPr eaLnBrk="1" hangingPunct="1">
              <a:lnSpc>
                <a:spcPct val="90000"/>
              </a:lnSpc>
            </a:pPr>
            <a:r>
              <a:rPr lang="en-US" altLang="en-US" smtClean="0"/>
              <a:t>Your login for the MTLC computer network will be your MyBama login information.  </a:t>
            </a:r>
          </a:p>
          <a:p>
            <a:pPr eaLnBrk="1" hangingPunct="1">
              <a:lnSpc>
                <a:spcPct val="90000"/>
              </a:lnSpc>
            </a:pPr>
            <a:endParaRPr lang="en-US" altLang="en-US" smtClean="0"/>
          </a:p>
          <a:p>
            <a:pPr eaLnBrk="1" hangingPunct="1">
              <a:lnSpc>
                <a:spcPct val="90000"/>
              </a:lnSpc>
            </a:pPr>
            <a:r>
              <a:rPr lang="en-US" altLang="en-US" smtClean="0"/>
              <a:t>If you do not know this information, please go to the OIT help desk located on the ground floor of Gordon Palmer Hall.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617538"/>
            <a:ext cx="7793037" cy="906462"/>
          </a:xfrm>
        </p:spPr>
        <p:txBody>
          <a:bodyPr/>
          <a:lstStyle/>
          <a:p>
            <a:pPr eaLnBrk="1" hangingPunct="1"/>
            <a:r>
              <a:rPr lang="en-US" altLang="en-US" smtClean="0"/>
              <a:t>Course Software Access	</a:t>
            </a:r>
          </a:p>
        </p:txBody>
      </p:sp>
      <p:sp>
        <p:nvSpPr>
          <p:cNvPr id="26627" name="Rectangle 3"/>
          <p:cNvSpPr>
            <a:spLocks noGrp="1" noChangeArrowheads="1"/>
          </p:cNvSpPr>
          <p:nvPr>
            <p:ph type="body" idx="1"/>
          </p:nvPr>
        </p:nvSpPr>
        <p:spPr>
          <a:xfrm>
            <a:off x="762000" y="1905000"/>
            <a:ext cx="7772400" cy="4419600"/>
          </a:xfrm>
        </p:spPr>
        <p:txBody>
          <a:bodyPr/>
          <a:lstStyle/>
          <a:p>
            <a:pPr eaLnBrk="1" hangingPunct="1"/>
            <a:r>
              <a:rPr lang="en-US" altLang="en-US" sz="2800" smtClean="0"/>
              <a:t>Unless you added MA005 </a:t>
            </a:r>
            <a:r>
              <a:rPr lang="en-US" altLang="en-US" sz="2800" i="1" smtClean="0"/>
              <a:t>very</a:t>
            </a:r>
            <a:r>
              <a:rPr lang="en-US" altLang="en-US" sz="2800" smtClean="0"/>
              <a:t> recently, you are already registered in MyLabsPlus.</a:t>
            </a:r>
          </a:p>
          <a:p>
            <a:pPr eaLnBrk="1" hangingPunct="1"/>
            <a:r>
              <a:rPr lang="en-US" altLang="en-US" sz="2800" smtClean="0"/>
              <a:t>Log in to MyBama, go to Blackboard Learn, select your MA005 course, and click on the </a:t>
            </a:r>
            <a:r>
              <a:rPr lang="en-US" altLang="en-US" sz="2800" u="sng" smtClean="0"/>
              <a:t>MyLabsPlus Bridge</a:t>
            </a:r>
            <a:r>
              <a:rPr lang="en-US" altLang="en-US" sz="2800" smtClean="0"/>
              <a:t> link. You should find yourself at the home page of the MA005 course.  Click on Gradebook, then press on: eventually you’ll be asked to enter your purchased access code. Do it (once ONLY).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617538"/>
            <a:ext cx="8639175" cy="754062"/>
          </a:xfrm>
        </p:spPr>
        <p:txBody>
          <a:bodyPr>
            <a:normAutofit fontScale="90000"/>
          </a:bodyPr>
          <a:lstStyle/>
          <a:p>
            <a:pPr algn="ctr" eaLnBrk="1" fontAlgn="auto" hangingPunct="1">
              <a:spcAft>
                <a:spcPts val="0"/>
              </a:spcAft>
              <a:defRPr/>
            </a:pPr>
            <a:r>
              <a:rPr lang="en-US" dirty="0" smtClean="0"/>
              <a:t>Backup Software Login	</a:t>
            </a:r>
          </a:p>
        </p:txBody>
      </p:sp>
      <p:sp>
        <p:nvSpPr>
          <p:cNvPr id="22531" name="Rectangle 3"/>
          <p:cNvSpPr>
            <a:spLocks noGrp="1" noChangeArrowheads="1"/>
          </p:cNvSpPr>
          <p:nvPr>
            <p:ph idx="1"/>
          </p:nvPr>
        </p:nvSpPr>
        <p:spPr>
          <a:xfrm>
            <a:off x="381000" y="1828800"/>
            <a:ext cx="8458200" cy="4495800"/>
          </a:xfrm>
        </p:spPr>
        <p:txBody>
          <a:bodyPr>
            <a:noAutofit/>
          </a:bodyPr>
          <a:lstStyle/>
          <a:p>
            <a:pPr marL="0" indent="0" eaLnBrk="1" fontAlgn="auto" hangingPunct="1">
              <a:lnSpc>
                <a:spcPct val="90000"/>
              </a:lnSpc>
              <a:spcAft>
                <a:spcPts val="0"/>
              </a:spcAft>
              <a:buClr>
                <a:schemeClr val="accent3"/>
              </a:buClr>
              <a:buFont typeface="Wingdings 2"/>
              <a:buNone/>
              <a:defRPr/>
            </a:pPr>
            <a:endParaRPr lang="en-US" sz="1000" dirty="0" smtClean="0">
              <a:latin typeface="+mj-lt"/>
            </a:endParaRPr>
          </a:p>
          <a:p>
            <a:pPr marL="0" indent="0" eaLnBrk="1" fontAlgn="auto" hangingPunct="1">
              <a:lnSpc>
                <a:spcPct val="90000"/>
              </a:lnSpc>
              <a:spcAft>
                <a:spcPts val="0"/>
              </a:spcAft>
              <a:buClr>
                <a:schemeClr val="accent3"/>
              </a:buClr>
              <a:buFont typeface="Wingdings 2"/>
              <a:buNone/>
              <a:defRPr/>
            </a:pPr>
            <a:r>
              <a:rPr lang="en-US" sz="2800" dirty="0" smtClean="0">
                <a:latin typeface="+mj-lt"/>
              </a:rPr>
              <a:t>Note:  If </a:t>
            </a:r>
            <a:r>
              <a:rPr lang="en-US" sz="2800" dirty="0" err="1" smtClean="0">
                <a:latin typeface="+mj-lt"/>
              </a:rPr>
              <a:t>myBama</a:t>
            </a:r>
            <a:r>
              <a:rPr lang="en-US" sz="2800" dirty="0" smtClean="0">
                <a:latin typeface="+mj-lt"/>
              </a:rPr>
              <a:t> is down, here’s another way:</a:t>
            </a:r>
          </a:p>
          <a:p>
            <a:pPr marL="0" indent="0" eaLnBrk="1" fontAlgn="auto" hangingPunct="1">
              <a:lnSpc>
                <a:spcPct val="90000"/>
              </a:lnSpc>
              <a:spcAft>
                <a:spcPts val="0"/>
              </a:spcAft>
              <a:buClr>
                <a:schemeClr val="accent3"/>
              </a:buClr>
              <a:buFont typeface="Wingdings 2"/>
              <a:buNone/>
              <a:defRPr/>
            </a:pPr>
            <a:endParaRPr lang="en-US" sz="1100" dirty="0" smtClean="0">
              <a:latin typeface="+mj-lt"/>
            </a:endParaRPr>
          </a:p>
          <a:p>
            <a:pPr marL="0" indent="0" eaLnBrk="1" fontAlgn="auto" hangingPunct="1">
              <a:lnSpc>
                <a:spcPct val="90000"/>
              </a:lnSpc>
              <a:spcAft>
                <a:spcPts val="0"/>
              </a:spcAft>
              <a:buClr>
                <a:schemeClr val="accent3"/>
              </a:buClr>
              <a:defRPr/>
            </a:pPr>
            <a:r>
              <a:rPr lang="en-US" sz="2800" dirty="0" smtClean="0">
                <a:latin typeface="+mj-lt"/>
              </a:rPr>
              <a:t>Website:  </a:t>
            </a:r>
            <a:r>
              <a:rPr lang="en-US" sz="2800" dirty="0" smtClean="0">
                <a:latin typeface="+mj-lt"/>
                <a:hlinkClick r:id="rId4"/>
              </a:rPr>
              <a:t>www.ua.mylabsplus.com</a:t>
            </a:r>
            <a:r>
              <a:rPr lang="en-US" sz="2800" dirty="0" smtClean="0">
                <a:latin typeface="+mj-lt"/>
              </a:rPr>
              <a:t> </a:t>
            </a:r>
            <a:endParaRPr lang="en-US" sz="2800" dirty="0" smtClean="0">
              <a:solidFill>
                <a:srgbClr val="0070C0"/>
              </a:solidFill>
              <a:latin typeface="+mj-lt"/>
            </a:endParaRPr>
          </a:p>
          <a:p>
            <a:pPr marL="0" indent="0" eaLnBrk="1" fontAlgn="auto" hangingPunct="1">
              <a:lnSpc>
                <a:spcPct val="90000"/>
              </a:lnSpc>
              <a:spcAft>
                <a:spcPts val="0"/>
              </a:spcAft>
              <a:buClr>
                <a:schemeClr val="accent3"/>
              </a:buClr>
              <a:defRPr/>
            </a:pPr>
            <a:r>
              <a:rPr lang="en-US" sz="2800" dirty="0" smtClean="0">
                <a:latin typeface="+mj-lt"/>
              </a:rPr>
              <a:t>Username = crimson email prefix  (ex: </a:t>
            </a:r>
            <a:r>
              <a:rPr lang="en-US" sz="2800" dirty="0" smtClean="0">
                <a:solidFill>
                  <a:srgbClr val="0070C0"/>
                </a:solidFill>
                <a:latin typeface="+mj-lt"/>
              </a:rPr>
              <a:t>jksmith</a:t>
            </a:r>
            <a:r>
              <a:rPr lang="en-US" sz="2800" dirty="0" smtClean="0">
                <a:latin typeface="+mj-lt"/>
              </a:rPr>
              <a:t>)</a:t>
            </a:r>
          </a:p>
          <a:p>
            <a:pPr marL="0" indent="0" eaLnBrk="1" fontAlgn="auto" hangingPunct="1">
              <a:lnSpc>
                <a:spcPct val="90000"/>
              </a:lnSpc>
              <a:spcAft>
                <a:spcPts val="0"/>
              </a:spcAft>
              <a:buClr>
                <a:schemeClr val="accent3"/>
              </a:buClr>
              <a:defRPr/>
            </a:pPr>
            <a:r>
              <a:rPr lang="en-US" sz="2800" dirty="0" smtClean="0">
                <a:latin typeface="+mj-lt"/>
              </a:rPr>
              <a:t>Password = CWID </a:t>
            </a:r>
            <a:r>
              <a:rPr lang="en-US" sz="2800" dirty="0">
                <a:latin typeface="+mj-lt"/>
              </a:rPr>
              <a:t> </a:t>
            </a:r>
            <a:r>
              <a:rPr lang="en-US" sz="2800" dirty="0" smtClean="0">
                <a:latin typeface="+mj-lt"/>
              </a:rPr>
              <a:t>(ex: </a:t>
            </a:r>
            <a:r>
              <a:rPr lang="en-US" sz="2800" dirty="0" smtClean="0">
                <a:solidFill>
                  <a:srgbClr val="0070C0"/>
                </a:solidFill>
                <a:latin typeface="+mj-lt"/>
              </a:rPr>
              <a:t>12345678</a:t>
            </a:r>
            <a:r>
              <a:rPr lang="en-US" sz="2800" dirty="0" smtClean="0">
                <a:latin typeface="+mj-lt"/>
              </a:rPr>
              <a:t>)</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617538"/>
            <a:ext cx="7793037" cy="906462"/>
          </a:xfrm>
        </p:spPr>
        <p:txBody>
          <a:bodyPr/>
          <a:lstStyle/>
          <a:p>
            <a:pPr eaLnBrk="1" hangingPunct="1"/>
            <a:r>
              <a:rPr lang="en-US" altLang="en-US" smtClean="0"/>
              <a:t>Final Thoughts</a:t>
            </a:r>
          </a:p>
        </p:txBody>
      </p:sp>
      <p:sp>
        <p:nvSpPr>
          <p:cNvPr id="28675" name="Rectangle 3"/>
          <p:cNvSpPr>
            <a:spLocks noGrp="1" noChangeArrowheads="1"/>
          </p:cNvSpPr>
          <p:nvPr>
            <p:ph type="body" idx="1"/>
          </p:nvPr>
        </p:nvSpPr>
        <p:spPr>
          <a:xfrm>
            <a:off x="685800" y="1828800"/>
            <a:ext cx="7772400" cy="4114800"/>
          </a:xfrm>
        </p:spPr>
        <p:txBody>
          <a:bodyPr/>
          <a:lstStyle/>
          <a:p>
            <a:pPr eaLnBrk="1" hangingPunct="1"/>
            <a:r>
              <a:rPr lang="en-US" altLang="en-US" smtClean="0"/>
              <a:t>We are looking forward to your success in this course.</a:t>
            </a:r>
          </a:p>
          <a:p>
            <a:pPr eaLnBrk="1" hangingPunct="1"/>
            <a:r>
              <a:rPr lang="en-US" altLang="en-US" smtClean="0"/>
              <a:t>Work hard</a:t>
            </a:r>
          </a:p>
          <a:p>
            <a:pPr eaLnBrk="1" hangingPunct="1"/>
            <a:r>
              <a:rPr lang="en-US" altLang="en-US" smtClean="0"/>
              <a:t>Get help</a:t>
            </a:r>
          </a:p>
          <a:p>
            <a:pPr eaLnBrk="1" hangingPunct="1"/>
            <a:r>
              <a:rPr lang="en-US" altLang="en-US" smtClean="0"/>
              <a:t>Enjoy the semester!</a:t>
            </a:r>
          </a:p>
          <a:p>
            <a:pPr eaLnBrk="1" hangingPunct="1">
              <a:buFont typeface="Wingdings" pitchFamily="2" charset="2"/>
              <a:buNone/>
            </a:pPr>
            <a:endParaRPr lang="en-US" altLang="en-US" smtClean="0"/>
          </a:p>
          <a:p>
            <a:pPr eaLnBrk="1" hangingPunct="1"/>
            <a:endParaRPr lang="en-US" altLang="en-US" smtClean="0"/>
          </a:p>
          <a:p>
            <a:pPr eaLnBrk="1" hangingPunct="1">
              <a:buFont typeface="Wingdings" pitchFamily="2" charset="2"/>
              <a:buNone/>
            </a:pP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1150938" y="304800"/>
            <a:ext cx="7793037" cy="1143000"/>
          </a:xfrm>
        </p:spPr>
        <p:txBody>
          <a:bodyPr/>
          <a:lstStyle/>
          <a:p>
            <a:pPr eaLnBrk="1" hangingPunct="1"/>
            <a:r>
              <a:rPr lang="en-US" altLang="en-US" smtClean="0"/>
              <a:t>Welcome to the MTLC</a:t>
            </a:r>
          </a:p>
        </p:txBody>
      </p:sp>
      <p:sp>
        <p:nvSpPr>
          <p:cNvPr id="5123" name="Rectangle 1027"/>
          <p:cNvSpPr>
            <a:spLocks noGrp="1" noChangeArrowheads="1"/>
          </p:cNvSpPr>
          <p:nvPr>
            <p:ph type="body" idx="1"/>
          </p:nvPr>
        </p:nvSpPr>
        <p:spPr>
          <a:xfrm>
            <a:off x="838200" y="2017713"/>
            <a:ext cx="7772400" cy="4114800"/>
          </a:xfrm>
        </p:spPr>
        <p:txBody>
          <a:bodyPr/>
          <a:lstStyle/>
          <a:p>
            <a:pPr eaLnBrk="1" hangingPunct="1">
              <a:buFont typeface="Wingdings" pitchFamily="2" charset="2"/>
              <a:buNone/>
            </a:pPr>
            <a:r>
              <a:rPr lang="en-US" altLang="en-US" smtClean="0"/>
              <a:t>MA005 is a </a:t>
            </a:r>
            <a:r>
              <a:rPr lang="en-US" altLang="en-US" smtClean="0">
                <a:solidFill>
                  <a:srgbClr val="FF3300"/>
                </a:solidFill>
              </a:rPr>
              <a:t>noncredit pass/fail</a:t>
            </a:r>
            <a:r>
              <a:rPr lang="en-US" altLang="en-US" smtClean="0"/>
              <a:t> course.</a:t>
            </a:r>
          </a:p>
          <a:p>
            <a:pPr eaLnBrk="1" hangingPunct="1">
              <a:buFont typeface="Wingdings" pitchFamily="2" charset="2"/>
              <a:buNone/>
            </a:pPr>
            <a:r>
              <a:rPr lang="en-US" altLang="en-US" smtClean="0"/>
              <a:t>Its purpose is to ensure that you can pass MA100 Intermediate Algebra on your first try.</a:t>
            </a:r>
            <a:endParaRPr lang="en-US" altLang="en-US" u="sng" smtClean="0"/>
          </a:p>
          <a:p>
            <a:pPr eaLnBrk="1" hangingPunct="1">
              <a:buFont typeface="Wingdings" pitchFamily="2" charset="2"/>
              <a:buNone/>
            </a:pPr>
            <a:endParaRPr lang="en-US" altLang="en-US" sz="1100" smtClean="0"/>
          </a:p>
          <a:p>
            <a:pPr eaLnBrk="1" hangingPunct="1">
              <a:buFont typeface="Wingdings" pitchFamily="2" charset="2"/>
              <a:buNone/>
            </a:pPr>
            <a:r>
              <a:rPr lang="en-US" altLang="en-US" sz="2800" smtClean="0"/>
              <a:t>If you think you may not belong in this course, see me after class. There will be an opportunity </a:t>
            </a:r>
            <a:r>
              <a:rPr lang="en-US" altLang="en-US" sz="2800" smtClean="0">
                <a:solidFill>
                  <a:srgbClr val="FF3300"/>
                </a:solidFill>
              </a:rPr>
              <a:t>tomorrow only</a:t>
            </a:r>
            <a:r>
              <a:rPr lang="en-US" altLang="en-US" sz="2800" smtClean="0"/>
              <a:t> to qualify for MA100 instead.  </a:t>
            </a:r>
            <a:endParaRPr lang="en-US" altLang="en-US" smtClean="0"/>
          </a:p>
          <a:p>
            <a:pPr algn="ctr" eaLnBrk="1" hangingPunct="1">
              <a:buFont typeface="Wingdings" pitchFamily="2" charset="2"/>
              <a:buNone/>
            </a:pPr>
            <a:endParaRPr lang="en-US" altLang="en-US" sz="2400" smtClean="0"/>
          </a:p>
          <a:p>
            <a:pPr algn="ctr" eaLnBrk="1" hangingPunct="1">
              <a:buFont typeface="Wingdings" pitchFamily="2" charset="2"/>
              <a:buNone/>
            </a:pPr>
            <a:endParaRPr lang="en-US" altLang="en-US" sz="2400" smtClean="0"/>
          </a:p>
          <a:p>
            <a:pPr algn="ctr" eaLnBrk="1" hangingPunct="1">
              <a:buFont typeface="Wingdings" pitchFamily="2" charset="2"/>
              <a:buNone/>
            </a:pPr>
            <a:endParaRPr lang="en-US" altLang="en-US" sz="2400" smtClean="0"/>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r>
              <a:rPr lang="en-US" altLang="en-US" smtClean="0"/>
              <a:t>       </a:t>
            </a:r>
          </a:p>
          <a:p>
            <a:pPr eaLnBrk="1" hangingPunct="1">
              <a:buFont typeface="Wingdings" pitchFamily="2" charset="2"/>
              <a:buNone/>
            </a:pPr>
            <a:endParaRPr lang="en-US" altLang="en-US" sz="1400" smtClean="0"/>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idx="4294967295"/>
          </p:nvPr>
        </p:nvSpPr>
        <p:spPr>
          <a:xfrm>
            <a:off x="428625" y="617538"/>
            <a:ext cx="8715375" cy="906462"/>
          </a:xfrm>
        </p:spPr>
        <p:txBody>
          <a:bodyPr lIns="45720" rIns="45720" anchor="ctr"/>
          <a:lstStyle/>
          <a:p>
            <a:pPr algn="ctr"/>
            <a:r>
              <a:rPr lang="en-US" altLang="en-US" u="sng" smtClean="0">
                <a:latin typeface="Arial" charset="0"/>
                <a:ea typeface="ＭＳ Ｐゴシック" pitchFamily="34" charset="-128"/>
              </a:rPr>
              <a:t>Textbook</a:t>
            </a:r>
          </a:p>
        </p:txBody>
      </p:sp>
      <p:sp>
        <p:nvSpPr>
          <p:cNvPr id="6147" name="Rectangle 1027"/>
          <p:cNvSpPr>
            <a:spLocks noGrp="1" noChangeArrowheads="1"/>
          </p:cNvSpPr>
          <p:nvPr>
            <p:ph idx="4294967295"/>
          </p:nvPr>
        </p:nvSpPr>
        <p:spPr>
          <a:xfrm>
            <a:off x="417513" y="1752600"/>
            <a:ext cx="8726487" cy="4379913"/>
          </a:xfrm>
        </p:spPr>
        <p:txBody>
          <a:bodyPr/>
          <a:lstStyle/>
          <a:p>
            <a:pPr marL="419100" indent="-382588">
              <a:spcAft>
                <a:spcPts val="600"/>
              </a:spcAft>
            </a:pPr>
            <a:r>
              <a:rPr lang="en-US" altLang="en-US" sz="2800" smtClean="0">
                <a:ea typeface="ＭＳ Ｐゴシック" pitchFamily="34" charset="-128"/>
              </a:rPr>
              <a:t>Textbook – </a:t>
            </a:r>
            <a:r>
              <a:rPr lang="en-US" altLang="en-US" sz="2800" i="1" u="sng" smtClean="0">
                <a:ea typeface="ＭＳ Ｐゴシック" pitchFamily="34" charset="-128"/>
              </a:rPr>
              <a:t>Beginning &amp; Intermediate Algebra, 5</a:t>
            </a:r>
            <a:r>
              <a:rPr lang="en-US" altLang="en-US" sz="2800" i="1" u="sng" baseline="30000" smtClean="0">
                <a:ea typeface="ＭＳ Ｐゴシック" pitchFamily="34" charset="-128"/>
              </a:rPr>
              <a:t>th</a:t>
            </a:r>
            <a:r>
              <a:rPr lang="en-US" altLang="en-US" sz="2800" i="1" u="sng" smtClean="0">
                <a:ea typeface="ＭＳ Ｐゴシック" pitchFamily="34" charset="-128"/>
              </a:rPr>
              <a:t> edition</a:t>
            </a:r>
            <a:r>
              <a:rPr lang="en-US" altLang="en-US" sz="2800" smtClean="0">
                <a:ea typeface="ＭＳ Ｐゴシック" pitchFamily="34" charset="-128"/>
              </a:rPr>
              <a:t> by Lial, Hornsby, McGinnis, published by Addison Wesley. </a:t>
            </a:r>
          </a:p>
          <a:p>
            <a:pPr marL="419100" indent="-382588"/>
            <a:r>
              <a:rPr lang="en-US" altLang="en-US" sz="2800" smtClean="0">
                <a:ea typeface="ＭＳ Ｐゴシック" pitchFamily="34" charset="-128"/>
              </a:rPr>
              <a:t>Textbook, lectures, assignments and tests are all on the web.  Reach them through Blackboard Learn in your MyBama.</a:t>
            </a:r>
          </a:p>
          <a:p>
            <a:pPr marL="419100" indent="-382588"/>
            <a:r>
              <a:rPr lang="en-US" altLang="en-US" sz="2800" smtClean="0">
                <a:ea typeface="ＭＳ Ｐゴシック" pitchFamily="34" charset="-128"/>
              </a:rPr>
              <a:t>An access code is necessary to reach all course materials. </a:t>
            </a:r>
            <a:r>
              <a:rPr lang="en-US" altLang="en-US" sz="2800" b="1" smtClean="0">
                <a:ea typeface="ＭＳ Ｐゴシック" pitchFamily="34" charset="-128"/>
              </a:rPr>
              <a:t>You cannot begin to work until you have entered an access code into your account</a:t>
            </a:r>
            <a:r>
              <a:rPr lang="en-US" altLang="en-US" sz="2800" smtClean="0">
                <a:ea typeface="ＭＳ Ｐゴシック" pitchFamily="34" charset="-128"/>
              </a:rPr>
              <a:t>.</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43000" y="617538"/>
            <a:ext cx="7800975" cy="754062"/>
          </a:xfrm>
        </p:spPr>
        <p:txBody>
          <a:bodyPr/>
          <a:lstStyle/>
          <a:p>
            <a:r>
              <a:rPr lang="en-US" altLang="en-US" smtClean="0"/>
              <a:t>		Access Codes</a:t>
            </a:r>
          </a:p>
        </p:txBody>
      </p:sp>
      <p:sp>
        <p:nvSpPr>
          <p:cNvPr id="7171" name="Content Placeholder 2"/>
          <p:cNvSpPr>
            <a:spLocks noGrp="1"/>
          </p:cNvSpPr>
          <p:nvPr>
            <p:ph idx="1"/>
          </p:nvPr>
        </p:nvSpPr>
        <p:spPr>
          <a:xfrm>
            <a:off x="1219200" y="1752600"/>
            <a:ext cx="7735888" cy="4572000"/>
          </a:xfrm>
        </p:spPr>
        <p:txBody>
          <a:bodyPr/>
          <a:lstStyle/>
          <a:p>
            <a:pPr eaLnBrk="1" hangingPunct="1">
              <a:lnSpc>
                <a:spcPct val="90000"/>
              </a:lnSpc>
            </a:pPr>
            <a:r>
              <a:rPr lang="en-US" altLang="en-US" sz="2400" dirty="0" smtClean="0">
                <a:ea typeface="ＭＳ Ｐゴシック" pitchFamily="34" charset="-128"/>
              </a:rPr>
              <a:t>Unless you are repeating this course from a previous semester which used the current edition of the textbook, you must have a </a:t>
            </a:r>
            <a:r>
              <a:rPr lang="en-US" altLang="en-US" sz="2400" u="sng" dirty="0" smtClean="0">
                <a:solidFill>
                  <a:srgbClr val="C00000"/>
                </a:solidFill>
                <a:ea typeface="ＭＳ Ｐゴシック" pitchFamily="34" charset="-128"/>
              </a:rPr>
              <a:t>new access code</a:t>
            </a:r>
            <a:r>
              <a:rPr lang="en-US" altLang="en-US" sz="2400" dirty="0" smtClean="0">
                <a:ea typeface="ＭＳ Ｐゴシック" pitchFamily="34" charset="-128"/>
              </a:rPr>
              <a:t>. Buy it with or without the paper textbook.</a:t>
            </a:r>
          </a:p>
          <a:p>
            <a:pPr eaLnBrk="1" hangingPunct="1">
              <a:lnSpc>
                <a:spcPct val="90000"/>
              </a:lnSpc>
            </a:pPr>
            <a:r>
              <a:rPr lang="en-US" altLang="en-US" sz="2400" dirty="0" smtClean="0"/>
              <a:t>There is a 21-day grace period to work without purchasing an access code: select </a:t>
            </a:r>
            <a:r>
              <a:rPr lang="en-US" altLang="en-US" sz="2400" dirty="0" smtClean="0">
                <a:solidFill>
                  <a:srgbClr val="C00000"/>
                </a:solidFill>
              </a:rPr>
              <a:t>Temporary Access</a:t>
            </a:r>
            <a:r>
              <a:rPr lang="en-US" altLang="en-US" sz="2400" dirty="0" smtClean="0"/>
              <a:t> at the </a:t>
            </a:r>
            <a:r>
              <a:rPr lang="en-US" altLang="en-US" sz="2400" dirty="0" err="1" smtClean="0"/>
              <a:t>MyLabsPlus</a:t>
            </a:r>
            <a:r>
              <a:rPr lang="en-US" altLang="en-US" sz="2400" dirty="0" smtClean="0"/>
              <a:t> home page. NOTE: Once you use the temporary code you cannot put in your actual purchased code until the grace period ends; then you must enter it to continue any work.</a:t>
            </a:r>
          </a:p>
          <a:p>
            <a:r>
              <a:rPr lang="en-US" altLang="en-US" sz="2400" b="1" i="1" dirty="0" smtClean="0">
                <a:solidFill>
                  <a:srgbClr val="FF3300"/>
                </a:solidFill>
              </a:rPr>
              <a:t>You cannot work without a code</a:t>
            </a:r>
            <a:r>
              <a:rPr lang="en-US" altLang="en-US" sz="2400" dirty="0" smtClean="0"/>
              <a:t>, and MTLC does not want your work interrupted.  See us right away if you </a:t>
            </a:r>
            <a:r>
              <a:rPr lang="en-US" altLang="en-US" sz="2400" dirty="0" smtClean="0"/>
              <a:t>anticipate any problems</a:t>
            </a:r>
            <a:r>
              <a:rPr lang="en-US" altLang="en-US" sz="24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50938" y="617538"/>
            <a:ext cx="7793037" cy="830262"/>
          </a:xfrm>
        </p:spPr>
        <p:txBody>
          <a:bodyPr/>
          <a:lstStyle/>
          <a:p>
            <a:pPr algn="ctr"/>
            <a:r>
              <a:rPr lang="en-US" altLang="en-US" smtClean="0">
                <a:ea typeface="ＭＳ Ｐゴシック" pitchFamily="34" charset="-128"/>
              </a:rPr>
              <a:t>CALCULATOR</a:t>
            </a:r>
          </a:p>
        </p:txBody>
      </p:sp>
      <p:sp>
        <p:nvSpPr>
          <p:cNvPr id="21507" name="Content Placeholder 2"/>
          <p:cNvSpPr>
            <a:spLocks noGrp="1"/>
          </p:cNvSpPr>
          <p:nvPr>
            <p:ph idx="1"/>
          </p:nvPr>
        </p:nvSpPr>
        <p:spPr>
          <a:xfrm>
            <a:off x="762000" y="1981200"/>
            <a:ext cx="7848600" cy="4114800"/>
          </a:xfrm>
        </p:spPr>
        <p:txBody>
          <a:bodyPr/>
          <a:lstStyle/>
          <a:p>
            <a:pPr>
              <a:defRPr/>
            </a:pPr>
            <a:r>
              <a:rPr lang="en-US" sz="2800" dirty="0" smtClean="0">
                <a:ea typeface="ＭＳ Ｐゴシック" pitchFamily="34" charset="-128"/>
              </a:rPr>
              <a:t>For tests, you will be allowed to use ONLY the </a:t>
            </a:r>
            <a:r>
              <a:rPr lang="en-US" sz="2800" u="sng" dirty="0" smtClean="0">
                <a:ea typeface="ＭＳ Ｐゴシック" pitchFamily="34" charset="-128"/>
              </a:rPr>
              <a:t>CASIO FX-260-Student </a:t>
            </a:r>
            <a:r>
              <a:rPr lang="en-US" sz="2800" dirty="0" smtClean="0">
                <a:ea typeface="ＭＳ Ｐゴシック" pitchFamily="34" charset="-128"/>
              </a:rPr>
              <a:t>(available at University bookstores) or the calculator that is available on the computer. </a:t>
            </a:r>
          </a:p>
          <a:p>
            <a:pPr>
              <a:defRPr/>
            </a:pPr>
            <a:r>
              <a:rPr lang="en-US" sz="2800" dirty="0" smtClean="0">
                <a:ea typeface="ＭＳ Ｐゴシック" pitchFamily="34" charset="-128"/>
              </a:rPr>
              <a:t>Using another calculator is considered academic misconduct.</a:t>
            </a:r>
          </a:p>
          <a:p>
            <a:pPr>
              <a:defRPr/>
            </a:pPr>
            <a:r>
              <a:rPr lang="en-US" altLang="en-US" sz="2800" dirty="0" smtClean="0"/>
              <a:t>You must </a:t>
            </a:r>
            <a:r>
              <a:rPr lang="en-US" altLang="en-US" sz="2800" dirty="0"/>
              <a:t>learn how to operate the calculator </a:t>
            </a:r>
            <a:r>
              <a:rPr lang="en-US" altLang="en-US" sz="2800" dirty="0">
                <a:solidFill>
                  <a:srgbClr val="FF3300"/>
                </a:solidFill>
              </a:rPr>
              <a:t>before</a:t>
            </a:r>
            <a:r>
              <a:rPr lang="en-US" altLang="en-US" sz="2800" dirty="0"/>
              <a:t> </a:t>
            </a:r>
            <a:r>
              <a:rPr lang="en-US" altLang="en-US" sz="2800" dirty="0" smtClean="0"/>
              <a:t>testing.  It’s a good plan to limit your calculator use at the start of the semester …</a:t>
            </a:r>
            <a:endParaRPr lang="en-US" sz="2800" dirty="0" smtClean="0">
              <a:ea typeface="ＭＳ Ｐゴシック" pitchFamily="34" charset="-128"/>
            </a:endParaRPr>
          </a:p>
          <a:p>
            <a:pPr>
              <a:defRPr/>
            </a:pPr>
            <a:endParaRPr lang="en-US" sz="2800" dirty="0" smtClean="0">
              <a:ea typeface="ＭＳ Ｐゴシック" pitchFamily="34" charset="-128"/>
            </a:endParaRPr>
          </a:p>
          <a:p>
            <a:pPr marL="0" indent="0">
              <a:buFont typeface="Wingdings" pitchFamily="2" charset="2"/>
              <a:buNone/>
              <a:defRPr/>
            </a:pPr>
            <a:endParaRPr lang="en-US" dirty="0" smtClean="0">
              <a:ea typeface="ＭＳ Ｐゴシック" pitchFamily="34" charset="-128"/>
            </a:endParaRPr>
          </a:p>
        </p:txBody>
      </p:sp>
    </p:spTree>
    <p:custDataLst>
      <p:tags r:id="rId1"/>
    </p:custData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150938" y="617538"/>
            <a:ext cx="7793037" cy="296862"/>
          </a:xfrm>
        </p:spPr>
        <p:txBody>
          <a:bodyPr/>
          <a:lstStyle/>
          <a:p>
            <a:endParaRPr lang="en-US" altLang="en-US" smtClean="0">
              <a:ea typeface="ＭＳ Ｐゴシック" pitchFamily="34" charset="-128"/>
            </a:endParaRPr>
          </a:p>
        </p:txBody>
      </p:sp>
      <p:pic>
        <p:nvPicPr>
          <p:cNvPr id="9219"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790" r="2789"/>
          <a:stretch>
            <a:fillRect/>
          </a:stretch>
        </p:blipFill>
        <p:spPr>
          <a:xfrm>
            <a:off x="1219200" y="1295400"/>
            <a:ext cx="6478588" cy="5334000"/>
          </a:xfrm>
          <a:extLst>
            <a:ext uri="{91240B29-F687-4F45-9708-019B960494DF}">
              <a14:hiddenLine xmlns:a14="http://schemas.microsoft.com/office/drawing/2010/main" w="9525">
                <a:solidFill>
                  <a:srgbClr val="000000"/>
                </a:solidFill>
                <a:round/>
                <a:headEnd/>
                <a:tailEnd/>
              </a14:hiddenLine>
            </a:ext>
          </a:extLst>
        </p:spPr>
      </p:pic>
      <p:sp>
        <p:nvSpPr>
          <p:cNvPr id="9220" name="TextBox 4"/>
          <p:cNvSpPr txBox="1">
            <a:spLocks noChangeArrowheads="1"/>
          </p:cNvSpPr>
          <p:nvPr/>
        </p:nvSpPr>
        <p:spPr bwMode="auto">
          <a:xfrm>
            <a:off x="7772400" y="2895600"/>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solidFill>
                  <a:schemeClr val="hlink"/>
                </a:solidFill>
                <a:cs typeface="Arial" charset="0"/>
              </a:rPr>
              <a:t>Look!</a:t>
            </a:r>
          </a:p>
        </p:txBody>
      </p:sp>
      <p:pic>
        <p:nvPicPr>
          <p:cNvPr id="9221" name="Picture 2" descr="C:\Users\jglass\AppData\Local\Microsoft\Windows\Temporary Internet Files\Content.IE5\QAUNTP90\MC90043254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146175"/>
            <a:ext cx="1689100"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228600" y="1905000"/>
            <a:ext cx="8650288" cy="4419600"/>
          </a:xfrm>
        </p:spPr>
        <p:txBody>
          <a:bodyPr/>
          <a:lstStyle/>
          <a:p>
            <a:pPr marL="0" indent="0" eaLnBrk="1" hangingPunct="1">
              <a:lnSpc>
                <a:spcPct val="90000"/>
              </a:lnSpc>
              <a:buFont typeface="Wingdings" pitchFamily="2" charset="2"/>
              <a:buNone/>
              <a:tabLst>
                <a:tab pos="7027863" algn="l"/>
              </a:tabLst>
              <a:defRPr/>
            </a:pPr>
            <a:r>
              <a:rPr lang="en-US" altLang="en-US" sz="2000" dirty="0" smtClean="0">
                <a:ea typeface="ＭＳ Ｐゴシック" pitchFamily="34" charset="-128"/>
              </a:rPr>
              <a:t>Your course grade will be </a:t>
            </a:r>
            <a:r>
              <a:rPr lang="en-US" altLang="en-US" sz="2000" b="1" dirty="0" smtClean="0">
                <a:ea typeface="ＭＳ Ｐゴシック" pitchFamily="34" charset="-128"/>
              </a:rPr>
              <a:t>P </a:t>
            </a:r>
            <a:r>
              <a:rPr lang="en-US" altLang="en-US" sz="2000" dirty="0" smtClean="0">
                <a:ea typeface="ＭＳ Ｐゴシック" pitchFamily="34" charset="-128"/>
              </a:rPr>
              <a:t>(pass) or </a:t>
            </a:r>
            <a:r>
              <a:rPr lang="en-US" altLang="en-US" sz="2000" b="1" dirty="0" smtClean="0">
                <a:ea typeface="ＭＳ Ｐゴシック" pitchFamily="34" charset="-128"/>
              </a:rPr>
              <a:t>F </a:t>
            </a:r>
            <a:r>
              <a:rPr lang="en-US" altLang="en-US" sz="2000" dirty="0" smtClean="0">
                <a:ea typeface="ＭＳ Ｐゴシック" pitchFamily="34" charset="-128"/>
              </a:rPr>
              <a:t>(fail); it will not affect your GPA and you will not earn credits toward graduation.  Grade </a:t>
            </a:r>
            <a:r>
              <a:rPr lang="en-US" altLang="en-US" sz="2000" b="1" dirty="0" smtClean="0">
                <a:ea typeface="ＭＳ Ｐゴシック" pitchFamily="34" charset="-128"/>
              </a:rPr>
              <a:t>P</a:t>
            </a:r>
            <a:r>
              <a:rPr lang="en-US" altLang="en-US" sz="2000" dirty="0" smtClean="0">
                <a:ea typeface="ＭＳ Ｐゴシック" pitchFamily="34" charset="-128"/>
              </a:rPr>
              <a:t> will satisfy the prerequisite for MA100.  </a:t>
            </a:r>
          </a:p>
          <a:p>
            <a:pPr marL="0" indent="0" eaLnBrk="1" hangingPunct="1">
              <a:lnSpc>
                <a:spcPct val="90000"/>
              </a:lnSpc>
              <a:buFont typeface="Wingdings" pitchFamily="2" charset="2"/>
              <a:buNone/>
              <a:tabLst>
                <a:tab pos="7027863" algn="l"/>
              </a:tabLst>
              <a:defRPr/>
            </a:pPr>
            <a:endParaRPr lang="en-US" altLang="en-US" sz="2000" dirty="0" smtClean="0">
              <a:ea typeface="ＭＳ Ｐゴシック" pitchFamily="34" charset="-128"/>
            </a:endParaRPr>
          </a:p>
          <a:p>
            <a:pPr marL="0" indent="0" eaLnBrk="1" hangingPunct="1">
              <a:lnSpc>
                <a:spcPct val="90000"/>
              </a:lnSpc>
              <a:buFont typeface="Wingdings" pitchFamily="2" charset="2"/>
              <a:buNone/>
              <a:tabLst>
                <a:tab pos="7027863" algn="l"/>
              </a:tabLst>
              <a:defRPr/>
            </a:pPr>
            <a:r>
              <a:rPr lang="en-US" altLang="en-US" sz="2000" dirty="0" smtClean="0">
                <a:ea typeface="ＭＳ Ｐゴシック" pitchFamily="34" charset="-128"/>
              </a:rPr>
              <a:t>For the grade </a:t>
            </a:r>
            <a:r>
              <a:rPr lang="en-US" altLang="en-US" sz="2000" b="1" dirty="0" smtClean="0">
                <a:ea typeface="ＭＳ Ｐゴシック" pitchFamily="34" charset="-128"/>
              </a:rPr>
              <a:t>P</a:t>
            </a:r>
            <a:r>
              <a:rPr lang="en-US" altLang="en-US" sz="2000" dirty="0" smtClean="0">
                <a:ea typeface="ＭＳ Ｐゴシック" pitchFamily="34" charset="-128"/>
              </a:rPr>
              <a:t>, you must earn </a:t>
            </a:r>
            <a:r>
              <a:rPr lang="en-US" altLang="en-US" sz="2000" b="1" dirty="0" smtClean="0">
                <a:ea typeface="ＭＳ Ｐゴシック" pitchFamily="34" charset="-128"/>
              </a:rPr>
              <a:t>70 % or better</a:t>
            </a:r>
            <a:r>
              <a:rPr lang="en-US" altLang="en-US" sz="2000" dirty="0" smtClean="0">
                <a:ea typeface="ＭＳ Ｐゴシック" pitchFamily="34" charset="-128"/>
              </a:rPr>
              <a:t>:</a:t>
            </a:r>
            <a:endParaRPr lang="en-US" altLang="en-US" sz="2000" b="1" dirty="0" smtClean="0">
              <a:ea typeface="ＭＳ Ｐゴシック" pitchFamily="34" charset="-128"/>
            </a:endParaRPr>
          </a:p>
          <a:p>
            <a:pPr marL="0" indent="0" eaLnBrk="1" hangingPunct="1">
              <a:lnSpc>
                <a:spcPct val="90000"/>
              </a:lnSpc>
              <a:buFont typeface="Wingdings" pitchFamily="2" charset="2"/>
              <a:buNone/>
              <a:tabLst>
                <a:tab pos="7027863" algn="l"/>
              </a:tabLst>
              <a:defRPr/>
            </a:pPr>
            <a:endParaRPr lang="en-US" altLang="en-US" sz="800" dirty="0" smtClean="0">
              <a:ea typeface="ＭＳ Ｐゴシック" pitchFamily="34" charset="-128"/>
            </a:endParaRPr>
          </a:p>
          <a:p>
            <a:pPr eaLnBrk="1" hangingPunct="1">
              <a:lnSpc>
                <a:spcPct val="90000"/>
              </a:lnSpc>
              <a:tabLst>
                <a:tab pos="7027863" algn="l"/>
              </a:tabLst>
              <a:defRPr/>
            </a:pPr>
            <a:r>
              <a:rPr lang="en-US" altLang="en-US" sz="2000" dirty="0" smtClean="0">
                <a:ea typeface="ＭＳ Ｐゴシック" pitchFamily="34" charset="-128"/>
              </a:rPr>
              <a:t>4 tests (100 points each)                                 	40 %</a:t>
            </a:r>
          </a:p>
          <a:p>
            <a:pPr eaLnBrk="1" hangingPunct="1">
              <a:lnSpc>
                <a:spcPct val="90000"/>
              </a:lnSpc>
              <a:tabLst>
                <a:tab pos="7027863" algn="l"/>
              </a:tabLst>
              <a:defRPr/>
            </a:pPr>
            <a:r>
              <a:rPr lang="en-US" altLang="en-US" sz="2000" dirty="0" smtClean="0">
                <a:ea typeface="ＭＳ Ｐゴシック" pitchFamily="34" charset="-128"/>
              </a:rPr>
              <a:t>Final Exam                                                      	30 %</a:t>
            </a:r>
          </a:p>
          <a:p>
            <a:pPr eaLnBrk="1" hangingPunct="1">
              <a:lnSpc>
                <a:spcPct val="90000"/>
              </a:lnSpc>
              <a:tabLst>
                <a:tab pos="7027863" algn="l"/>
              </a:tabLst>
              <a:defRPr/>
            </a:pPr>
            <a:r>
              <a:rPr lang="en-US" altLang="en-US" sz="2000" dirty="0" smtClean="0">
                <a:ea typeface="ＭＳ Ｐゴシック" pitchFamily="34" charset="-128"/>
              </a:rPr>
              <a:t>Quizzes	  9 %</a:t>
            </a:r>
            <a:endParaRPr lang="en-US" altLang="en-US" sz="2000" u="sng" dirty="0" smtClean="0">
              <a:ea typeface="ＭＳ Ｐゴシック" pitchFamily="34" charset="-128"/>
            </a:endParaRPr>
          </a:p>
          <a:p>
            <a:pPr eaLnBrk="1" hangingPunct="1">
              <a:lnSpc>
                <a:spcPct val="90000"/>
              </a:lnSpc>
              <a:tabLst>
                <a:tab pos="7027863" algn="l"/>
              </a:tabLst>
              <a:defRPr/>
            </a:pPr>
            <a:r>
              <a:rPr lang="en-US" altLang="en-US" sz="2000" dirty="0" smtClean="0">
                <a:ea typeface="ＭＳ Ｐゴシック" pitchFamily="34" charset="-128"/>
              </a:rPr>
              <a:t>Homework 	  9 % </a:t>
            </a:r>
          </a:p>
          <a:p>
            <a:pPr eaLnBrk="1" hangingPunct="1">
              <a:lnSpc>
                <a:spcPct val="90000"/>
              </a:lnSpc>
              <a:tabLst>
                <a:tab pos="7027863" algn="l"/>
              </a:tabLst>
              <a:defRPr/>
            </a:pPr>
            <a:r>
              <a:rPr lang="en-US" altLang="en-US" sz="2000" dirty="0" smtClean="0">
                <a:ea typeface="ＭＳ Ｐゴシック" pitchFamily="34" charset="-128"/>
              </a:rPr>
              <a:t>Study Plan	  3 %</a:t>
            </a:r>
          </a:p>
          <a:p>
            <a:pPr eaLnBrk="1" hangingPunct="1">
              <a:lnSpc>
                <a:spcPct val="90000"/>
              </a:lnSpc>
              <a:tabLst>
                <a:tab pos="7027863" algn="l"/>
              </a:tabLst>
              <a:defRPr/>
            </a:pPr>
            <a:r>
              <a:rPr lang="en-US" altLang="en-US" sz="2000" dirty="0" smtClean="0">
                <a:ea typeface="ＭＳ Ｐゴシック" pitchFamily="34" charset="-128"/>
              </a:rPr>
              <a:t>Class Meetings	  9 %</a:t>
            </a:r>
          </a:p>
          <a:p>
            <a:pPr eaLnBrk="1" hangingPunct="1">
              <a:lnSpc>
                <a:spcPct val="90000"/>
              </a:lnSpc>
              <a:tabLst>
                <a:tab pos="7027863" algn="l"/>
              </a:tabLst>
              <a:defRPr/>
            </a:pPr>
            <a:r>
              <a:rPr lang="en-US" altLang="en-US" sz="2000" b="1" dirty="0" smtClean="0">
                <a:ea typeface="ＭＳ Ｐゴシック" pitchFamily="34" charset="-128"/>
              </a:rPr>
              <a:t>TOTAL                                                                            100 %</a:t>
            </a:r>
          </a:p>
          <a:p>
            <a:pPr eaLnBrk="1" hangingPunct="1">
              <a:lnSpc>
                <a:spcPct val="90000"/>
              </a:lnSpc>
              <a:buFont typeface="Wingdings" pitchFamily="2" charset="2"/>
              <a:buNone/>
              <a:tabLst>
                <a:tab pos="7027863" algn="l"/>
              </a:tabLst>
              <a:defRPr/>
            </a:pPr>
            <a:endParaRPr lang="en-US" altLang="en-US" sz="2400" b="1" dirty="0" smtClean="0">
              <a:solidFill>
                <a:schemeClr val="tx2"/>
              </a:solidFill>
              <a:ea typeface="ＭＳ Ｐゴシック" pitchFamily="34" charset="-128"/>
            </a:endParaRPr>
          </a:p>
        </p:txBody>
      </p:sp>
      <p:sp>
        <p:nvSpPr>
          <p:cNvPr id="10243" name="Rectangle 2"/>
          <p:cNvSpPr>
            <a:spLocks noGrp="1" noChangeArrowheads="1"/>
          </p:cNvSpPr>
          <p:nvPr>
            <p:ph type="title"/>
          </p:nvPr>
        </p:nvSpPr>
        <p:spPr>
          <a:xfrm>
            <a:off x="152400" y="617538"/>
            <a:ext cx="8791575" cy="906462"/>
          </a:xfrm>
        </p:spPr>
        <p:txBody>
          <a:bodyPr/>
          <a:lstStyle/>
          <a:p>
            <a:pPr algn="ctr" eaLnBrk="1" hangingPunct="1"/>
            <a:r>
              <a:rPr lang="en-US" altLang="en-US" smtClean="0">
                <a:ea typeface="ＭＳ Ｐゴシック" pitchFamily="34" charset="-128"/>
              </a:rPr>
              <a:t>Course Grades</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50938" y="617538"/>
            <a:ext cx="7793037" cy="754062"/>
          </a:xfrm>
        </p:spPr>
        <p:txBody>
          <a:bodyPr/>
          <a:lstStyle/>
          <a:p>
            <a:pPr eaLnBrk="1" hangingPunct="1"/>
            <a:r>
              <a:rPr lang="en-US" altLang="en-US" sz="4000" smtClean="0"/>
              <a:t>Class Attendance</a:t>
            </a:r>
          </a:p>
        </p:txBody>
      </p:sp>
      <p:sp>
        <p:nvSpPr>
          <p:cNvPr id="16387" name="Rectangle 3"/>
          <p:cNvSpPr>
            <a:spLocks noGrp="1" noChangeArrowheads="1"/>
          </p:cNvSpPr>
          <p:nvPr>
            <p:ph type="body" idx="1"/>
          </p:nvPr>
        </p:nvSpPr>
        <p:spPr>
          <a:xfrm>
            <a:off x="304800" y="1905000"/>
            <a:ext cx="8458200" cy="4191000"/>
          </a:xfrm>
        </p:spPr>
        <p:txBody>
          <a:bodyPr/>
          <a:lstStyle/>
          <a:p>
            <a:pPr eaLnBrk="1" hangingPunct="1">
              <a:lnSpc>
                <a:spcPct val="80000"/>
              </a:lnSpc>
              <a:defRPr/>
            </a:pPr>
            <a:r>
              <a:rPr lang="en-US" altLang="en-US" sz="2000" dirty="0" smtClean="0">
                <a:cs typeface="Times New Roman" pitchFamily="18" charset="0"/>
              </a:rPr>
              <a:t>Orientation will be Thursday, </a:t>
            </a:r>
            <a:r>
              <a:rPr lang="en-US" altLang="en-US" sz="2000" dirty="0" smtClean="0">
                <a:cs typeface="Times New Roman" pitchFamily="18" charset="0"/>
              </a:rPr>
              <a:t>1/7. </a:t>
            </a:r>
            <a:endParaRPr lang="en-US" altLang="en-US" sz="2000" dirty="0" smtClean="0">
              <a:cs typeface="Times New Roman" pitchFamily="18" charset="0"/>
            </a:endParaRPr>
          </a:p>
          <a:p>
            <a:pPr eaLnBrk="1" hangingPunct="1">
              <a:lnSpc>
                <a:spcPct val="80000"/>
              </a:lnSpc>
              <a:buFont typeface="Wingdings" pitchFamily="2" charset="2"/>
              <a:buNone/>
              <a:defRPr/>
            </a:pPr>
            <a:endParaRPr lang="en-US" altLang="en-US" sz="2000" dirty="0" smtClean="0">
              <a:cs typeface="Times New Roman" pitchFamily="18" charset="0"/>
            </a:endParaRPr>
          </a:p>
          <a:p>
            <a:pPr eaLnBrk="1" hangingPunct="1">
              <a:lnSpc>
                <a:spcPct val="80000"/>
              </a:lnSpc>
              <a:defRPr/>
            </a:pPr>
            <a:r>
              <a:rPr lang="en-US" altLang="en-US" sz="2000" dirty="0" smtClean="0">
                <a:cs typeface="Times New Roman" pitchFamily="18" charset="0"/>
              </a:rPr>
              <a:t>All students are required to come to the lab at their scheduled class times on Tuesdays and Thursdays for their weekly class meetings.</a:t>
            </a:r>
          </a:p>
          <a:p>
            <a:pPr eaLnBrk="1" hangingPunct="1">
              <a:lnSpc>
                <a:spcPct val="80000"/>
              </a:lnSpc>
              <a:defRPr/>
            </a:pPr>
            <a:endParaRPr lang="en-US" altLang="en-US" sz="2000" dirty="0" smtClean="0"/>
          </a:p>
          <a:p>
            <a:pPr eaLnBrk="1" hangingPunct="1">
              <a:lnSpc>
                <a:spcPct val="80000"/>
              </a:lnSpc>
              <a:defRPr/>
            </a:pPr>
            <a:r>
              <a:rPr lang="en-US" altLang="en-US" sz="2000" dirty="0" smtClean="0"/>
              <a:t>For full attendance credit for each class meeting, you must sign the class roll and you must stay for the full 75-minute scheduled time. Swipe your ACT card as you enter and as you leave the MTLC to record your time.</a:t>
            </a:r>
          </a:p>
          <a:p>
            <a:pPr marL="0" indent="0" eaLnBrk="1" hangingPunct="1">
              <a:lnSpc>
                <a:spcPct val="80000"/>
              </a:lnSpc>
              <a:buFont typeface="Wingdings" pitchFamily="2" charset="2"/>
              <a:buNone/>
              <a:defRPr/>
            </a:pPr>
            <a:endParaRPr lang="en-US" altLang="en-US" sz="2000" dirty="0" smtClean="0"/>
          </a:p>
          <a:p>
            <a:pPr eaLnBrk="1" hangingPunct="1">
              <a:lnSpc>
                <a:spcPct val="80000"/>
              </a:lnSpc>
              <a:buSzTx/>
              <a:buFont typeface="Wingdings" pitchFamily="2" charset="2"/>
              <a:buChar char="§"/>
              <a:defRPr/>
            </a:pPr>
            <a:r>
              <a:rPr lang="en-US" altLang="en-US" sz="2000" dirty="0" smtClean="0"/>
              <a:t>After you take your Final Exam and have passed MA005, you will be credited with attendance for all remaining class meetings.</a:t>
            </a:r>
          </a:p>
          <a:p>
            <a:pPr algn="ctr" eaLnBrk="1" hangingPunct="1">
              <a:lnSpc>
                <a:spcPct val="80000"/>
              </a:lnSpc>
              <a:buFont typeface="Wingdings" pitchFamily="2" charset="2"/>
              <a:buNone/>
              <a:defRPr/>
            </a:pPr>
            <a:endParaRPr lang="en-US" altLang="en-US" sz="2000" dirty="0" smtClean="0">
              <a:solidFill>
                <a:schemeClr val="hlink"/>
              </a:solidFill>
            </a:endParaRPr>
          </a:p>
          <a:p>
            <a:pPr algn="ctr" eaLnBrk="1" hangingPunct="1">
              <a:lnSpc>
                <a:spcPct val="80000"/>
              </a:lnSpc>
              <a:buFont typeface="Wingdings" pitchFamily="2" charset="2"/>
              <a:buNone/>
              <a:defRPr/>
            </a:pPr>
            <a:r>
              <a:rPr lang="en-US" altLang="en-US" sz="2000" dirty="0" smtClean="0">
                <a:solidFill>
                  <a:schemeClr val="hlink"/>
                </a:solidFill>
              </a:rPr>
              <a:t>Anyone caught swiping another student’s card will be charged with academic misconduct.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
            <a:schemeClr val="folHlink"/>
          </a:buClr>
          <a:buSzPct val="60000"/>
          <a:buFont typeface="Wingdings" pitchFamily="2" charset="2"/>
          <a:buChar char="n"/>
          <a:tabLst/>
          <a:defRPr kumimoji="0" lang="en-US" sz="2800" b="0" i="0" u="none" strike="noStrike" cap="none" normalizeH="0" baseline="0" smtClean="0">
            <a:ln>
              <a:noFill/>
            </a:ln>
            <a:solidFill>
              <a:schemeClr val="hlink"/>
            </a:solidFill>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
            <a:schemeClr val="folHlink"/>
          </a:buClr>
          <a:buSzPct val="60000"/>
          <a:buFont typeface="Wingdings" pitchFamily="2" charset="2"/>
          <a:buChar char="n"/>
          <a:tabLst/>
          <a:defRPr kumimoji="0" lang="en-US" sz="2800" b="0" i="0" u="none" strike="noStrike" cap="none" normalizeH="0" baseline="0" smtClean="0">
            <a:ln>
              <a:noFill/>
            </a:ln>
            <a:solidFill>
              <a:schemeClr val="hlink"/>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5087</TotalTime>
  <Words>1624</Words>
  <Application>Microsoft Office PowerPoint</Application>
  <PresentationFormat>On-screen Show (4:3)</PresentationFormat>
  <Paragraphs>174</Paragraphs>
  <Slides>26</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Tahoma</vt:lpstr>
      <vt:lpstr>Arial</vt:lpstr>
      <vt:lpstr>Wingdings</vt:lpstr>
      <vt:lpstr>Calibri</vt:lpstr>
      <vt:lpstr>ＭＳ Ｐゴシック</vt:lpstr>
      <vt:lpstr>Times New Roman</vt:lpstr>
      <vt:lpstr>Wingdings 2</vt:lpstr>
      <vt:lpstr>Blends</vt:lpstr>
      <vt:lpstr>Welcome to the MTLC</vt:lpstr>
      <vt:lpstr>Welcome to the MTLC</vt:lpstr>
      <vt:lpstr>Welcome to the MTLC</vt:lpstr>
      <vt:lpstr>Textbook</vt:lpstr>
      <vt:lpstr>  Access Codes</vt:lpstr>
      <vt:lpstr>CALCULATOR</vt:lpstr>
      <vt:lpstr>PowerPoint Presentation</vt:lpstr>
      <vt:lpstr>Course Grades</vt:lpstr>
      <vt:lpstr>Class Attendance</vt:lpstr>
      <vt:lpstr>Lab Hours</vt:lpstr>
      <vt:lpstr>MTLC Information—B1 Tutwiler</vt:lpstr>
      <vt:lpstr>Common Rules for the Center</vt:lpstr>
      <vt:lpstr>Quizzes &amp; Homework</vt:lpstr>
      <vt:lpstr>Quizzes &amp; Homework</vt:lpstr>
      <vt:lpstr>MML Study Plan</vt:lpstr>
      <vt:lpstr>Study Plan cont.</vt:lpstr>
      <vt:lpstr>Tests</vt:lpstr>
      <vt:lpstr>Test Replacement Policy</vt:lpstr>
      <vt:lpstr>Working at Home</vt:lpstr>
      <vt:lpstr>Problems or Questions</vt:lpstr>
      <vt:lpstr>Extra Help:  CAS</vt:lpstr>
      <vt:lpstr>Disability Accommodations</vt:lpstr>
      <vt:lpstr>Network Access Login</vt:lpstr>
      <vt:lpstr>Course Software Access </vt:lpstr>
      <vt:lpstr>Backup Software Login </vt:lpstr>
      <vt:lpstr>Final Thoughts</vt:lpstr>
    </vt:vector>
  </TitlesOfParts>
  <Company>University of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112</dc:title>
  <dc:creator>Mathematics Department</dc:creator>
  <cp:lastModifiedBy>oit</cp:lastModifiedBy>
  <cp:revision>440</cp:revision>
  <dcterms:created xsi:type="dcterms:W3CDTF">2002-01-08T20:34:23Z</dcterms:created>
  <dcterms:modified xsi:type="dcterms:W3CDTF">2015-01-05T23:15:04Z</dcterms:modified>
</cp:coreProperties>
</file>